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1.xml" ContentType="application/vnd.ms-office.inkAction+xml"/>
  <Override PartName="/ppt/tags/tag14.xml" ContentType="application/vnd.openxmlformats-officedocument.presentationml.tags+xml"/>
  <Override PartName="/ppt/ink/inkAction2.xml" ContentType="application/vnd.ms-office.inkAction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3.xml" ContentType="application/vnd.ms-office.inkAction+xml"/>
  <Override PartName="/ppt/tags/tag16.xml" ContentType="application/vnd.openxmlformats-officedocument.presentationml.tags+xml"/>
  <Override PartName="/ppt/ink/inkAction4.xml" ContentType="application/vnd.ms-office.inkAction+xml"/>
  <Override PartName="/ppt/tags/tag17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tags/tag18.xml" ContentType="application/vnd.openxmlformats-officedocument.presentationml.tags+xml"/>
  <Override PartName="/ppt/ink/inkAction7.xml" ContentType="application/vnd.ms-office.inkAction+xml"/>
  <Override PartName="/ppt/tags/tag19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tags/tag20.xml" ContentType="application/vnd.openxmlformats-officedocument.presentationml.tags+xml"/>
  <Override PartName="/ppt/ink/inkAction10.xml" ContentType="application/vnd.ms-office.inkAction+xml"/>
  <Override PartName="/ppt/tags/tag21.xml" ContentType="application/vnd.openxmlformats-officedocument.presentationml.tags+xml"/>
  <Override PartName="/ppt/ink/inkAction11.xml" ContentType="application/vnd.ms-office.inkAction+xml"/>
  <Override PartName="/ppt/tags/tag22.xml" ContentType="application/vnd.openxmlformats-officedocument.presentationml.tags+xml"/>
  <Override PartName="/ppt/ink/inkAction12.xml" ContentType="application/vnd.ms-office.inkAction+xml"/>
  <Override PartName="/ppt/ink/inkAction13.xml" ContentType="application/vnd.ms-office.inkAction+xml"/>
  <Override PartName="/ppt/tags/tag23.xml" ContentType="application/vnd.openxmlformats-officedocument.presentationml.tags+xml"/>
  <Override PartName="/ppt/ink/inkAction14.xml" ContentType="application/vnd.ms-office.inkAction+xml"/>
  <Override PartName="/ppt/tags/tag24.xml" ContentType="application/vnd.openxmlformats-officedocument.presentationml.tags+xml"/>
  <Override PartName="/ppt/ink/inkAction15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Action16.xml" ContentType="application/vnd.ms-office.inkAction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7.xml" ContentType="application/vnd.ms-office.inkAction+xml"/>
  <Override PartName="/ppt/tags/tag28.xml" ContentType="application/vnd.openxmlformats-officedocument.presentationml.tags+xml"/>
  <Override PartName="/ppt/ink/inkAction18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ink/inkAction19.xml" ContentType="application/vnd.ms-office.inkAction+xml"/>
  <Override PartName="/ppt/tags/tag36.xml" ContentType="application/vnd.openxmlformats-officedocument.presentationml.tags+xml"/>
  <Override PartName="/ppt/ink/inkAction20.xml" ContentType="application/vnd.ms-office.inkAction+xml"/>
  <Override PartName="/ppt/ink/inkAction21.xml" ContentType="application/vnd.ms-office.inkAction+xml"/>
  <Override PartName="/ppt/tags/tag37.xml" ContentType="application/vnd.openxmlformats-officedocument.presentationml.tags+xml"/>
  <Override PartName="/ppt/ink/inkAction22.xml" ContentType="application/vnd.ms-office.inkAction+xml"/>
  <Override PartName="/ppt/tags/tag38.xml" ContentType="application/vnd.openxmlformats-officedocument.presentationml.tags+xml"/>
  <Override PartName="/ppt/ink/inkAction23.xml" ContentType="application/vnd.ms-office.inkAction+xml"/>
  <Override PartName="/ppt/tags/tag39.xml" ContentType="application/vnd.openxmlformats-officedocument.presentationml.tags+xml"/>
  <Override PartName="/ppt/ink/inkAction24.xml" ContentType="application/vnd.ms-office.inkAction+xml"/>
  <Override PartName="/ppt/tags/tag40.xml" ContentType="application/vnd.openxmlformats-officedocument.presentationml.tags+xml"/>
  <Override PartName="/ppt/ink/inkAction25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26.xml" ContentType="application/vnd.ms-office.inkAction+xml"/>
  <Override PartName="/ppt/tags/tag47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27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28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29.xml" ContentType="application/vnd.ms-office.inkAction+xml"/>
  <Override PartName="/ppt/tags/tag54.xml" ContentType="application/vnd.openxmlformats-officedocument.presentationml.tags+xml"/>
  <Override PartName="/ppt/ink/inkAction30.xml" ContentType="application/vnd.ms-office.inkAction+xml"/>
  <Override PartName="/ppt/tags/tag55.xml" ContentType="application/vnd.openxmlformats-officedocument.presentationml.tags+xml"/>
  <Override PartName="/ppt/ink/inkAction31.xml" ContentType="application/vnd.ms-office.inkAction+xml"/>
  <Override PartName="/ppt/tags/tag56.xml" ContentType="application/vnd.openxmlformats-officedocument.presentationml.tags+xml"/>
  <Override PartName="/ppt/ink/inkAction32.xml" ContentType="application/vnd.ms-office.inkAction+xml"/>
  <Override PartName="/ppt/tags/tag57.xml" ContentType="application/vnd.openxmlformats-officedocument.presentationml.tags+xml"/>
  <Override PartName="/ppt/ink/inkAction33.xml" ContentType="application/vnd.ms-office.inkAction+xml"/>
  <Override PartName="/ppt/ink/inkAction34.xml" ContentType="application/vnd.ms-office.inkAction+xml"/>
  <Override PartName="/ppt/tags/tag58.xml" ContentType="application/vnd.openxmlformats-officedocument.presentationml.tags+xml"/>
  <Override PartName="/ppt/ink/inkAction35.xml" ContentType="application/vnd.ms-office.inkAction+xml"/>
  <Override PartName="/ppt/tags/tag59.xml" ContentType="application/vnd.openxmlformats-officedocument.presentationml.tags+xml"/>
  <Override PartName="/ppt/ink/inkAction36.xml" ContentType="application/vnd.ms-office.inkAction+xml"/>
  <Override PartName="/ppt/tags/tag60.xml" ContentType="application/vnd.openxmlformats-officedocument.presentationml.tags+xml"/>
  <Override PartName="/ppt/ink/inkAction37.xml" ContentType="application/vnd.ms-office.inkAction+xml"/>
  <Override PartName="/ppt/tags/tag61.xml" ContentType="application/vnd.openxmlformats-officedocument.presentationml.tags+xml"/>
  <Override PartName="/ppt/ink/inkAction38.xml" ContentType="application/vnd.ms-office.inkAction+xml"/>
  <Override PartName="/ppt/tags/tag62.xml" ContentType="application/vnd.openxmlformats-officedocument.presentationml.tags+xml"/>
  <Override PartName="/ppt/ink/inkAction39.xml" ContentType="application/vnd.ms-office.inkAction+xml"/>
  <Override PartName="/ppt/tags/tag63.xml" ContentType="application/vnd.openxmlformats-officedocument.presentationml.tags+xml"/>
  <Override PartName="/ppt/ink/inkAction40.xml" ContentType="application/vnd.ms-office.inkAction+xml"/>
  <Override PartName="/ppt/tags/tag64.xml" ContentType="application/vnd.openxmlformats-officedocument.presentationml.tags+xml"/>
  <Override PartName="/ppt/ink/inkAction41.xml" ContentType="application/vnd.ms-office.inkAction+xml"/>
  <Override PartName="/ppt/tags/tag65.xml" ContentType="application/vnd.openxmlformats-officedocument.presentationml.tags+xml"/>
  <Override PartName="/ppt/ink/inkAction42.xml" ContentType="application/vnd.ms-office.inkAction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Action43.xml" ContentType="application/vnd.ms-office.inkAction+xml"/>
  <Override PartName="/ppt/tags/tag68.xml" ContentType="application/vnd.openxmlformats-officedocument.presentationml.tags+xml"/>
  <Override PartName="/ppt/ink/inkAction44.xml" ContentType="application/vnd.ms-office.inkAction+xml"/>
  <Override PartName="/ppt/tags/tag69.xml" ContentType="application/vnd.openxmlformats-officedocument.presentationml.tags+xml"/>
  <Override PartName="/ppt/ink/inkAction45.xml" ContentType="application/vnd.ms-office.inkAction+xml"/>
  <Override PartName="/ppt/tags/tag70.xml" ContentType="application/vnd.openxmlformats-officedocument.presentationml.tags+xml"/>
  <Override PartName="/ppt/ink/inkAction46.xml" ContentType="application/vnd.ms-office.inkAction+xml"/>
  <Override PartName="/ppt/tags/tag71.xml" ContentType="application/vnd.openxmlformats-officedocument.presentationml.tags+xml"/>
  <Override PartName="/ppt/ink/inkAction47.xml" ContentType="application/vnd.ms-office.inkAction+xml"/>
  <Override PartName="/ppt/tags/tag72.xml" ContentType="application/vnd.openxmlformats-officedocument.presentationml.tags+xml"/>
  <Override PartName="/ppt/ink/inkAction48.xml" ContentType="application/vnd.ms-office.inkAction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49.xml" ContentType="application/vnd.ms-office.inkAction+xml"/>
  <Override PartName="/ppt/tags/tag76.xml" ContentType="application/vnd.openxmlformats-officedocument.presentationml.tags+xml"/>
  <Override PartName="/ppt/ink/inkAction50.xml" ContentType="application/vnd.ms-office.inkAction+xml"/>
  <Override PartName="/ppt/tags/tag77.xml" ContentType="application/vnd.openxmlformats-officedocument.presentationml.tags+xml"/>
  <Override PartName="/ppt/ink/inkAction51.xml" ContentType="application/vnd.ms-office.inkAction+xml"/>
  <Override PartName="/ppt/tags/tag78.xml" ContentType="application/vnd.openxmlformats-officedocument.presentationml.tags+xml"/>
  <Override PartName="/ppt/ink/inkAction52.xml" ContentType="application/vnd.ms-office.inkAction+xml"/>
  <Override PartName="/ppt/tags/tag79.xml" ContentType="application/vnd.openxmlformats-officedocument.presentationml.tags+xml"/>
  <Override PartName="/ppt/ink/inkAction53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Action54.xml" ContentType="application/vnd.ms-office.inkAction+xml"/>
  <Override PartName="/ppt/tags/tag82.xml" ContentType="application/vnd.openxmlformats-officedocument.presentationml.tags+xml"/>
  <Override PartName="/ppt/ink/inkAction55.xml" ContentType="application/vnd.ms-office.inkAction+xml"/>
  <Override PartName="/ppt/tags/tag83.xml" ContentType="application/vnd.openxmlformats-officedocument.presentationml.tags+xml"/>
  <Override PartName="/ppt/ink/inkAction56.xml" ContentType="application/vnd.ms-office.inkAction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Action57.xml" ContentType="application/vnd.ms-office.inkAction+xml"/>
  <Override PartName="/ppt/tags/tag86.xml" ContentType="application/vnd.openxmlformats-officedocument.presentationml.tags+xml"/>
  <Override PartName="/ppt/ink/inkAction58.xml" ContentType="application/vnd.ms-office.inkAction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Action59.xml" ContentType="application/vnd.ms-office.inkAction+xml"/>
  <Override PartName="/ppt/tags/tag89.xml" ContentType="application/vnd.openxmlformats-officedocument.presentationml.tags+xml"/>
  <Override PartName="/ppt/ink/inkAction60.xml" ContentType="application/vnd.ms-office.inkAction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ink/inkAction61.xml" ContentType="application/vnd.ms-office.inkAction+xml"/>
  <Override PartName="/ppt/tags/tag94.xml" ContentType="application/vnd.openxmlformats-officedocument.presentationml.tags+xml"/>
  <Override PartName="/ppt/ink/inkAction62.xml" ContentType="application/vnd.ms-office.inkAction+xml"/>
  <Override PartName="/ppt/tags/tag95.xml" ContentType="application/vnd.openxmlformats-officedocument.presentationml.tags+xml"/>
  <Override PartName="/ppt/ink/inkAction63.xml" ContentType="application/vnd.ms-office.inkAction+xml"/>
  <Override PartName="/ppt/tags/tag96.xml" ContentType="application/vnd.openxmlformats-officedocument.presentationml.tags+xml"/>
  <Override PartName="/ppt/ink/inkAction64.xml" ContentType="application/vnd.ms-office.inkAction+xml"/>
  <Override PartName="/ppt/tags/tag97.xml" ContentType="application/vnd.openxmlformats-officedocument.presentationml.tags+xml"/>
  <Override PartName="/ppt/ink/inkAction65.xml" ContentType="application/vnd.ms-office.inkAction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ink/inkAction66.xml" ContentType="application/vnd.ms-office.inkAction+xml"/>
  <Override PartName="/ppt/tags/tag103.xml" ContentType="application/vnd.openxmlformats-officedocument.presentationml.tags+xml"/>
  <Override PartName="/ppt/ink/inkAction67.xml" ContentType="application/vnd.ms-office.inkAction+xml"/>
  <Override PartName="/ppt/tags/tag104.xml" ContentType="application/vnd.openxmlformats-officedocument.presentationml.tags+xml"/>
  <Override PartName="/ppt/ink/inkAction68.xml" ContentType="application/vnd.ms-office.inkAction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Action69.xml" ContentType="application/vnd.ms-office.inkAction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ink/inkAction70.xml" ContentType="application/vnd.ms-office.inkAction+xml"/>
  <Override PartName="/ppt/tags/tag113.xml" ContentType="application/vnd.openxmlformats-officedocument.presentationml.tags+xml"/>
  <Override PartName="/ppt/ink/inkAction71.xml" ContentType="application/vnd.ms-office.inkAction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Action72.xml" ContentType="application/vnd.ms-office.inkAction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ink/inkAction73.xml" ContentType="application/vnd.ms-office.inkAction+xml"/>
  <Override PartName="/ppt/tags/tag118.xml" ContentType="application/vnd.openxmlformats-officedocument.presentationml.tags+xml"/>
  <Override PartName="/ppt/ink/inkAction74.xml" ContentType="application/vnd.ms-office.inkAction+xml"/>
  <Override PartName="/ppt/tags/tag119.xml" ContentType="application/vnd.openxmlformats-officedocument.presentationml.tags+xml"/>
  <Override PartName="/ppt/ink/inkAction75.xml" ContentType="application/vnd.ms-office.inkAction+xml"/>
  <Override PartName="/ppt/tags/tag120.xml" ContentType="application/vnd.openxmlformats-officedocument.presentationml.tags+xml"/>
  <Override PartName="/ppt/ink/inkAction76.xml" ContentType="application/vnd.ms-office.inkAction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ink/inkAction77.xml" ContentType="application/vnd.ms-office.inkAction+xml"/>
  <Override PartName="/ppt/tags/tag123.xml" ContentType="application/vnd.openxmlformats-officedocument.presentationml.tags+xml"/>
  <Override PartName="/ppt/ink/inkAction78.xml" ContentType="application/vnd.ms-office.inkAction+xml"/>
  <Override PartName="/ppt/tags/tag124.xml" ContentType="application/vnd.openxmlformats-officedocument.presentationml.tags+xml"/>
  <Override PartName="/ppt/ink/inkAction79.xml" ContentType="application/vnd.ms-office.inkAction+xml"/>
  <Override PartName="/ppt/tags/tag125.xml" ContentType="application/vnd.openxmlformats-officedocument.presentationml.tags+xml"/>
  <Override PartName="/ppt/ink/inkAction80.xml" ContentType="application/vnd.ms-office.inkAction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ink/inkAction81.xml" ContentType="application/vnd.ms-office.inkAction+xml"/>
  <Override PartName="/ppt/tags/tag131.xml" ContentType="application/vnd.openxmlformats-officedocument.presentationml.tags+xml"/>
  <Override PartName="/ppt/ink/inkAction82.xml" ContentType="application/vnd.ms-office.inkAction+xml"/>
  <Override PartName="/ppt/tags/tag132.xml" ContentType="application/vnd.openxmlformats-officedocument.presentationml.tags+xml"/>
  <Override PartName="/ppt/ink/inkAction83.xml" ContentType="application/vnd.ms-office.inkAction+xml"/>
  <Override PartName="/ppt/tags/tag133.xml" ContentType="application/vnd.openxmlformats-officedocument.presentationml.tags+xml"/>
  <Override PartName="/ppt/ink/inkAction84.xml" ContentType="application/vnd.ms-office.inkAction+xml"/>
  <Override PartName="/ppt/tags/tag134.xml" ContentType="application/vnd.openxmlformats-officedocument.presentationml.tags+xml"/>
  <Override PartName="/ppt/ink/inkAction85.xml" ContentType="application/vnd.ms-office.inkAction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ink/inkAction86.xml" ContentType="application/vnd.ms-office.inkAction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ink/inkAction87.xml" ContentType="application/vnd.ms-office.inkAction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ink/inkAction88.xml" ContentType="application/vnd.ms-office.inkAction+xml"/>
  <Override PartName="/ppt/tags/tag141.xml" ContentType="application/vnd.openxmlformats-officedocument.presentationml.tags+xml"/>
  <Override PartName="/ppt/ink/inkAction89.xml" ContentType="application/vnd.ms-office.inkAction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ink/inkAction90.xml" ContentType="application/vnd.ms-office.inkAction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ink/inkAction91.xml" ContentType="application/vnd.ms-office.inkAction+xml"/>
  <Override PartName="/ppt/tags/tag147.xml" ContentType="application/vnd.openxmlformats-officedocument.presentationml.tags+xml"/>
  <Override PartName="/ppt/ink/inkAction92.xml" ContentType="application/vnd.ms-office.inkAction+xml"/>
  <Override PartName="/ppt/tags/tag148.xml" ContentType="application/vnd.openxmlformats-officedocument.presentationml.tags+xml"/>
  <Override PartName="/ppt/ink/inkAction93.xml" ContentType="application/vnd.ms-office.inkAction+xml"/>
  <Override PartName="/ppt/tags/tag149.xml" ContentType="application/vnd.openxmlformats-officedocument.presentationml.tags+xml"/>
  <Override PartName="/ppt/ink/inkAction94.xml" ContentType="application/vnd.ms-office.inkAction+xml"/>
  <Override PartName="/ppt/tags/tag150.xml" ContentType="application/vnd.openxmlformats-officedocument.presentationml.tags+xml"/>
  <Override PartName="/ppt/ink/inkAction95.xml" ContentType="application/vnd.ms-office.inkAction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ink/inkAction96.xml" ContentType="application/vnd.ms-office.inkAction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ink/inkAction97.xml" ContentType="application/vnd.ms-office.inkAction+xml"/>
  <Override PartName="/ppt/tags/tag155.xml" ContentType="application/vnd.openxmlformats-officedocument.presentationml.tags+xml"/>
  <Override PartName="/ppt/ink/inkAction98.xml" ContentType="application/vnd.ms-office.inkAction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ink/inkAction99.xml" ContentType="application/vnd.ms-office.inkAction+xml"/>
  <Override PartName="/ppt/ink/inkAction100.xml" ContentType="application/vnd.ms-office.inkAction+xml"/>
  <Override PartName="/ppt/tags/tag158.xml" ContentType="application/vnd.openxmlformats-officedocument.presentationml.tags+xml"/>
  <Override PartName="/ppt/ink/inkAction101.xml" ContentType="application/vnd.ms-office.inkAction+xml"/>
  <Override PartName="/ppt/tags/tag159.xml" ContentType="application/vnd.openxmlformats-officedocument.presentationml.tags+xml"/>
  <Override PartName="/ppt/ink/inkAction102.xml" ContentType="application/vnd.ms-office.inkAction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4"/>
  </p:notesMasterIdLst>
  <p:sldIdLst>
    <p:sldId id="3648" r:id="rId2"/>
    <p:sldId id="257" r:id="rId3"/>
    <p:sldId id="2545" r:id="rId4"/>
    <p:sldId id="3538" r:id="rId5"/>
    <p:sldId id="417" r:id="rId6"/>
    <p:sldId id="3540" r:id="rId7"/>
    <p:sldId id="3265" r:id="rId8"/>
    <p:sldId id="3541" r:id="rId9"/>
    <p:sldId id="3542" r:id="rId10"/>
    <p:sldId id="3463" r:id="rId11"/>
    <p:sldId id="3543" r:id="rId12"/>
    <p:sldId id="3465" r:id="rId13"/>
    <p:sldId id="3466" r:id="rId14"/>
    <p:sldId id="3467" r:id="rId15"/>
    <p:sldId id="3620" r:id="rId16"/>
    <p:sldId id="3621" r:id="rId17"/>
    <p:sldId id="3477" r:id="rId18"/>
    <p:sldId id="3468" r:id="rId19"/>
    <p:sldId id="3544" r:id="rId20"/>
    <p:sldId id="3095" r:id="rId21"/>
    <p:sldId id="3469" r:id="rId22"/>
    <p:sldId id="3546" r:id="rId23"/>
    <p:sldId id="3547" r:id="rId24"/>
    <p:sldId id="3470" r:id="rId25"/>
    <p:sldId id="3157" r:id="rId26"/>
    <p:sldId id="3605" r:id="rId27"/>
    <p:sldId id="3549" r:id="rId28"/>
    <p:sldId id="3604" r:id="rId29"/>
    <p:sldId id="3104" r:id="rId30"/>
    <p:sldId id="3550" r:id="rId31"/>
    <p:sldId id="3606" r:id="rId32"/>
    <p:sldId id="3474" r:id="rId33"/>
    <p:sldId id="3551" r:id="rId34"/>
    <p:sldId id="3610" r:id="rId35"/>
    <p:sldId id="3611" r:id="rId36"/>
    <p:sldId id="3612" r:id="rId37"/>
    <p:sldId id="3614" r:id="rId38"/>
    <p:sldId id="3615" r:id="rId39"/>
    <p:sldId id="3616" r:id="rId40"/>
    <p:sldId id="3552" r:id="rId41"/>
    <p:sldId id="3617" r:id="rId42"/>
    <p:sldId id="3554" r:id="rId43"/>
    <p:sldId id="3475" r:id="rId44"/>
    <p:sldId id="3608" r:id="rId45"/>
    <p:sldId id="3609" r:id="rId46"/>
    <p:sldId id="3618" r:id="rId47"/>
    <p:sldId id="3558" r:id="rId48"/>
    <p:sldId id="3478" r:id="rId49"/>
    <p:sldId id="3165" r:id="rId50"/>
    <p:sldId id="3166" r:id="rId51"/>
    <p:sldId id="3221" r:id="rId52"/>
    <p:sldId id="3228" r:id="rId53"/>
    <p:sldId id="3584" r:id="rId54"/>
    <p:sldId id="3581" r:id="rId55"/>
    <p:sldId id="3582" r:id="rId56"/>
    <p:sldId id="3583" r:id="rId57"/>
    <p:sldId id="3559" r:id="rId58"/>
    <p:sldId id="3585" r:id="rId59"/>
    <p:sldId id="3588" r:id="rId60"/>
    <p:sldId id="3586" r:id="rId61"/>
    <p:sldId id="3589" r:id="rId62"/>
    <p:sldId id="3593" r:id="rId63"/>
    <p:sldId id="3592" r:id="rId64"/>
    <p:sldId id="3595" r:id="rId65"/>
    <p:sldId id="3619" r:id="rId66"/>
    <p:sldId id="3560" r:id="rId67"/>
    <p:sldId id="3561" r:id="rId68"/>
    <p:sldId id="3562" r:id="rId69"/>
    <p:sldId id="3565" r:id="rId70"/>
    <p:sldId id="3596" r:id="rId71"/>
    <p:sldId id="3597" r:id="rId72"/>
    <p:sldId id="3598" r:id="rId73"/>
    <p:sldId id="3488" r:id="rId74"/>
    <p:sldId id="3489" r:id="rId75"/>
    <p:sldId id="3490" r:id="rId76"/>
    <p:sldId id="3491" r:id="rId77"/>
    <p:sldId id="3492" r:id="rId78"/>
    <p:sldId id="3622" r:id="rId79"/>
    <p:sldId id="3600" r:id="rId80"/>
    <p:sldId id="3624" r:id="rId81"/>
    <p:sldId id="3623" r:id="rId82"/>
    <p:sldId id="3625" r:id="rId83"/>
    <p:sldId id="3626" r:id="rId84"/>
    <p:sldId id="3629" r:id="rId85"/>
    <p:sldId id="3628" r:id="rId86"/>
    <p:sldId id="3567" r:id="rId87"/>
    <p:sldId id="3568" r:id="rId88"/>
    <p:sldId id="3569" r:id="rId89"/>
    <p:sldId id="3570" r:id="rId90"/>
    <p:sldId id="3571" r:id="rId91"/>
    <p:sldId id="3572" r:id="rId92"/>
    <p:sldId id="3496" r:id="rId93"/>
    <p:sldId id="3601" r:id="rId94"/>
    <p:sldId id="3497" r:id="rId95"/>
    <p:sldId id="3498" r:id="rId96"/>
    <p:sldId id="3634" r:id="rId97"/>
    <p:sldId id="3631" r:id="rId98"/>
    <p:sldId id="3632" r:id="rId99"/>
    <p:sldId id="3501" r:id="rId100"/>
    <p:sldId id="3636" r:id="rId101"/>
    <p:sldId id="3637" r:id="rId102"/>
    <p:sldId id="3639" r:id="rId103"/>
    <p:sldId id="3640" r:id="rId104"/>
    <p:sldId id="3482" r:id="rId105"/>
    <p:sldId id="3642" r:id="rId106"/>
    <p:sldId id="3641" r:id="rId107"/>
    <p:sldId id="3643" r:id="rId108"/>
    <p:sldId id="3486" r:id="rId109"/>
    <p:sldId id="3487" r:id="rId110"/>
    <p:sldId id="3602" r:id="rId111"/>
    <p:sldId id="3644" r:id="rId112"/>
    <p:sldId id="3646" r:id="rId113"/>
    <p:sldId id="3645" r:id="rId114"/>
    <p:sldId id="3503" r:id="rId115"/>
    <p:sldId id="3607" r:id="rId116"/>
    <p:sldId id="3649" r:id="rId117"/>
    <p:sldId id="3650" r:id="rId118"/>
    <p:sldId id="3651" r:id="rId119"/>
    <p:sldId id="3652" r:id="rId120"/>
    <p:sldId id="3509" r:id="rId121"/>
    <p:sldId id="3574" r:id="rId122"/>
    <p:sldId id="3653" r:id="rId123"/>
    <p:sldId id="3654" r:id="rId124"/>
    <p:sldId id="3655" r:id="rId125"/>
    <p:sldId id="3613" r:id="rId126"/>
    <p:sldId id="3656" r:id="rId127"/>
    <p:sldId id="3668" r:id="rId128"/>
    <p:sldId id="3669" r:id="rId129"/>
    <p:sldId id="3670" r:id="rId130"/>
    <p:sldId id="3671" r:id="rId131"/>
    <p:sldId id="3672" r:id="rId132"/>
    <p:sldId id="3673" r:id="rId133"/>
    <p:sldId id="3674" r:id="rId134"/>
    <p:sldId id="3675" r:id="rId135"/>
    <p:sldId id="3676" r:id="rId136"/>
    <p:sldId id="3677" r:id="rId137"/>
    <p:sldId id="3627" r:id="rId138"/>
    <p:sldId id="3678" r:id="rId139"/>
    <p:sldId id="3679" r:id="rId140"/>
    <p:sldId id="3680" r:id="rId141"/>
    <p:sldId id="3681" r:id="rId142"/>
    <p:sldId id="3682" r:id="rId143"/>
    <p:sldId id="3481" r:id="rId144"/>
    <p:sldId id="3630" r:id="rId145"/>
    <p:sldId id="3683" r:id="rId146"/>
    <p:sldId id="3684" r:id="rId147"/>
    <p:sldId id="3633" r:id="rId148"/>
    <p:sldId id="3685" r:id="rId149"/>
    <p:sldId id="3635" r:id="rId150"/>
    <p:sldId id="3686" r:id="rId151"/>
    <p:sldId id="3647" r:id="rId152"/>
    <p:sldId id="3687" r:id="rId153"/>
    <p:sldId id="3638" r:id="rId154"/>
    <p:sldId id="3688" r:id="rId155"/>
    <p:sldId id="3689" r:id="rId156"/>
    <p:sldId id="3690" r:id="rId157"/>
    <p:sldId id="3691" r:id="rId158"/>
    <p:sldId id="3692" r:id="rId159"/>
    <p:sldId id="3693" r:id="rId160"/>
    <p:sldId id="3694" r:id="rId161"/>
    <p:sldId id="3658" r:id="rId162"/>
    <p:sldId id="3661" r:id="rId163"/>
    <p:sldId id="3660" r:id="rId164"/>
    <p:sldId id="3695" r:id="rId165"/>
    <p:sldId id="3662" r:id="rId166"/>
    <p:sldId id="3663" r:id="rId167"/>
    <p:sldId id="3664" r:id="rId168"/>
    <p:sldId id="3665" r:id="rId169"/>
    <p:sldId id="3666" r:id="rId170"/>
    <p:sldId id="3696" r:id="rId171"/>
    <p:sldId id="3697" r:id="rId172"/>
    <p:sldId id="3698" r:id="rId1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75D5"/>
    <a:srgbClr val="461E64"/>
    <a:srgbClr val="FF6600"/>
    <a:srgbClr val="6AA343"/>
    <a:srgbClr val="D7E7F5"/>
    <a:srgbClr val="EAF2FA"/>
    <a:srgbClr val="FFD4D4"/>
    <a:srgbClr val="FFFFFF"/>
    <a:srgbClr val="FFB7B7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038" autoAdjust="0"/>
  </p:normalViewPr>
  <p:slideViewPr>
    <p:cSldViewPr snapToGrid="0" showGuides="1">
      <p:cViewPr>
        <p:scale>
          <a:sx n="33" d="100"/>
          <a:sy n="33" d="100"/>
        </p:scale>
        <p:origin x="2178" y="8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16:2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539">
    <iact:property name="dataType"/>
    <iact:actionData xml:id="d0">
      <inkml:trace xmlns:inkml="http://www.w3.org/2003/InkML" xml:id="stk0" contextRef="#ctx0" brushRef="#br0">28657 9685 545 0,'0'0'126'107,"0"0"-18"-107,0 0-21 0,0 0-43 0,0 0 0 0,0 0 10 0,0 0 5 0,0 0-8 0,0 0 3 0,0 0-10 0,-72-44 9 0,39 44-9 0,-16 0-8 0,-1 7-8 0,-9 26-13 0,-7-1-5 0,3 5-9 0,-6 4 1 0,5-1-2 0,12-3 1 0,3 9 0 0,15 2-1 0,-1 1 2 0,7 5-1 25,3 7 1-25,14 3 0 0,-1 11 4 13,5-2-6-13,7 9 3 13,0-10 2-13,0 3 1 19,0-6 1-19,7-7 3 13,27 4 4-13,-5-13 1 14,13-1-4-14,-4-2 0 14,4-9-1-14,0-10 2 16,7-3-1-16,4-10-5 22,10-5 4-22,6-1-6 0,-10-5-3 14,-2 5 4-14,2 1 2 16,-6 2 5-16,-9-2-6 14,0-1 4-14,-1 1-6 16,1-4 0-16,2-9-3 14,0 0 0-14,-5 0-2 16,5 0 2-16,-2 0-1 14,7-29 1-14,-3-4 0 16,5-11-1-16,-5-6 0 22,-3-12 0-22,-5-7 0 0,0-3 0 8,-19 1 2 15,0-2 0-23,-11 8-2 0,3-6 0 16,-7-1 1-15,-1-10-2 11,-5-8 1-12,0-3-1 16,0-7 0-16,0-2-1 14,-28 9 1-14,-20 7 2 18,-9 15 2-18,-11 16-3 13,1 13 3-13,4 15-2 13,4 2 2-9,4 5-1 9,9-1-1-13,10 9-1 15,13-1-1-15,6 5-2 14,6 0-10-14,1 8-72 22,-1 0-85-22,5 0-80 0,-3 19-585 16</inkml:trace>
    </iact:actionData>
  </iact:action>
  <iact:action type="add" startTime="21689">
    <iact:property name="dataType"/>
    <iact:actionData xml:id="d1">
      <inkml:trace xmlns:inkml="http://www.w3.org/2003/InkML" xml:id="stk1" contextRef="#ctx0" brushRef="#br0">28539 12977 559 0,'0'0'166'5,"0"0"20"18,0 0-76-23,0 0-34 0,0 0-3 13,0 0 1-12,0 0-7 15,-59 0 16-16,4 0-24 13,-10 15-21-13,-7 3-15 16,-1 6-11-16,5 1-8 14,-6 4 0-14,7 12-2 17,-5 4-1-17,5 10-1 14,2 8 0-14,6 6 3 15,10 9 0-15,7-1 3 15,10 5-1-15,5 4 9 16,4-1-7-15,12 9 9 21,11 0-5-22,0 5 2 0,0 3-7 15,21-13 2-15,28-6-2 13,16-15 2-12,9-11 1 15,14-4 0-16,13-6 3 15,7-11-5-15,-1-11 1 16,-1-9-6-16,-7-16-2 12,-2 0 0-12,4 0 0 17,-2-58-1-17,6-8 1 14,-16-15 0-14,-9-9 2 16,-15 6-2-16,-12-11 3 14,-13-11-5-14,-13-18 2 16,-8-10 0-16,-12-13-1 22,-7 4 1-22,0 3 0 0,0 15 1 13,-24 19-1-13,-28 25 0 17,-20 14 2-17,-14 27-2 13,-11 12 2-8,2 13-1 3,6 15 0-2,9 0-1 6,9 6-37-12,7 31-56 16,12 3-54-16,50-20-73 14,-3 9-232-14</inkml:trace>
    </iact:actionData>
  </iact:action>
  <iact:action type="add" startTime="22730">
    <iact:property name="dataType"/>
    <iact:actionData xml:id="d2">
      <inkml:trace xmlns:inkml="http://www.w3.org/2003/InkML" xml:id="stk2" contextRef="#ctx0" brushRef="#br0">28623 16111 359 0,'0'0'170'14,"0"0"-23"-14,0 0 7 14,0 0-80-13,0 0-18 14,0 0 7-15,0 0-1 14,15 8-17-14,-49-4 3 16,-10 3-8-15,-17 11 0 17,-9 6-8-18,-3 8-7 13,-7 5-3-13,-7 16 0 21,1 9-10-21,4 10 0 0,8-5-4 14,11-2 8-14,6 13 6 16,15-13-4-16,0 16 3 14,4 0-6-13,14 9 0 14,14 0 1-15,4 4-3 14,6 5-4-14,0-17 9 16,21 0-9-16,31-5-5 14,12 1 4-14,18 4-1 24,6-17-2-24,24-10 0 0,6-5 7 7,4-12-5 22,0-9-7-29,-4-21 1 0,-8-8 0 0,-15 0-1 24,-9 0 2-24,-16-29 0 0,-7-4-1 14,-15-13 0-14,-1 7 0 16,-1-7-1-16,-10-6 0 16,-2-11 0-15,-9-18-2 8,-12-22-2 10,-9-15 4-19,-4-17-1 0,0 5 0 15,-9-2 0-15,-31 20 1 14,-17 0-2-14,-2 6 2 17,7 25-5-17,-3 7 4 21,6 10 1-21,-3 19 0 0,12 10-2 8,-2 16 0 15,2-1 1-23,0 6 1 0,-5 10 0 15,-1-11-30-15,2 11-37 14,-7 4-58-14,30 0-75 14,4 0-272-14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49:2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09">
    <iact:property name="dataType"/>
    <iact:actionData xml:id="d0">
      <inkml:trace xmlns:inkml="http://www.w3.org/2003/InkML" xml:id="stk0" contextRef="#ctx0" brushRef="#br0">4979 9058 841 0,'0'0'209'7,"0"0"-20"-1,0 0-18 0,0 0-37 2,0 0-28 0,0 0-6 0,0 0-20-2,0 0-53 2,220-13 12 0,-108 11-9 0,12-5 8-2,-5 3-5 2,-5-3 10 0,-11 5-36-2,-20-2-7 2,-19 1 0 0,-24 3 0 0,-22 0 0 0,-15 0 0-2,-3 0 0 2,-16 0 0 0,-65 0 0 0,-39 0 0-2,-28 16 0 2,2-8 0 0,2 0 0 2,28 7 0-5,24-4 0 4,23 4 0 0,28-1 0-4,20-5 0 2,12-5 0 0,9-4 0 2,0 0 0-4,49 0 0 5,38 1 0-4,25 9 0 4,5-2 0-3,-11 4 0-1,-22 3 0 2,-19 1 0-1,-30-3 0 2,-16-4 0-4,-14-8 0 4,-5 9 0-1,-17 4 0 1,-46 10 0-5,-13-1 0 5,-9-3 0-1,7-3 0 0,8-2 0-2,23-6 0 2,10-4 0 0,19-2 0-1,15-3 0 1,3 0 0-2,0-8 0 3,5-22 0-1,28 4-108 0,-13 24-213 0,-6 2-183-3</inkml:trace>
    </iact:actionData>
  </iact:action>
  <iact:action type="add" startTime="15585">
    <iact:property name="dataType"/>
    <iact:actionData xml:id="d1">
      <inkml:trace xmlns:inkml="http://www.w3.org/2003/InkML" xml:id="stk1" contextRef="#ctx0" brushRef="#br0">14573 9193 1218 0,'0'0'129'3,"0"0"46"5,0 0-33 0,0 0-56-2,0 0 6 3,220-17-22-2,-132 17-10 1,15 0-10 0,12 0-25-2,18 0-25 2,4 0 0 0,-3 0 0 0,-7 0 0-2,-22 0 0 2,-23 6 0 0,-32-6 0 1,-20 0 0-4,-20 1 0 3,-10-1 0 0,0 0 0-2,0 0 0 2,-55 0 0 0,-43 0 0 0,-50 0 0 0,-18 0 0-1,-16 5 0 2,11 18 0-1,19 0 0-1,29-3 0 0,29 3 0 0,33-5 0 1,26-10 0 0,25-2 0-2,10-2 0 2,21 1 0 1,61 3 0-2,29 2 0-1,28-5 0 3,12-5 0-1,-12 0 0-3,-21 0 0 4,-27 0 0-2,-38 0 0 1,-26 0 0 0,-23 0 0 0,-4 0 0-3,-4 0 0 4,-55 10 0-2,-23 1 0 0,-18-5 0 1,13 2 0 1,12-2 0-4,21 2 0 3,19-1 0 1,12-2 0-2,14-5 0-2,9 0 0 3,0 0 0 0,0 0 0 0,0 0 0 0,6 0 0-2,18 0-23 2,-3 0-211 0,-18 0-150-2,-3 0-37 3</inkml:trace>
    </iact:actionData>
  </iact:action>
  <iact:action type="add" startTime="16786">
    <iact:property name="dataType"/>
    <iact:actionData xml:id="d2">
      <inkml:trace xmlns:inkml="http://www.w3.org/2003/InkML" xml:id="stk2" contextRef="#ctx0" brushRef="#br0">24574 9145 745 0,'0'0'313'5,"0"0"-144"2,0 0 30-1,0 0-90 2,0 0 12 0,0 0-11 0,163-47-25-2,-87 43-23 2,24 4-12 0,14 0-2 0,13 0-12-2,-3 0-36 3,1 0 0-2,-10 9 0 1,-15 8 0-2,-18-2 0 3,-24-3 0-2,-23-3 0 1,-25-7 0 0,-5 2 0 0,-5-4 0-2,0 3 0 2,-57-1 0-1,-42 4 0 1,-29-3 0 1,-14-3 0-2,-3 0 0 1,8 0 0-2,12 0 0 4,19 0 0-4,29 0 0-1,28 0 0 7,28 0 0-5,14 0 0 3,7 0 0-8,7 0 0 7,56 0 0-1,33 0 0 0,19 0 0-3,3 0 0 4,-9 2 0-1,-12 3 0 7,-23 0 0-13,-24-2 0 7,-18-1 0-4,-19 1 0 1,-13-3 0-1,0 0 0 3,0 4 0 0,-27 1 0 1,-25 1 0-4,-9-3 0 6,2-1 0-6,13-2 0 4,15 3 0-3,10-3 0 3,18 0 0-1,3 0 0-1,0 0 0-2,0 0 0 3,0 6 0 0,18 0 0 1,9 3 0-2,-4-3 0-1,-11 2 0 2,-6 5 0 0,-6-3 0 2,0 5-3-6,-10 2-151 4,-38 4-100 1,20-15-75-3,-2-4-505 2</inkml:trace>
    </iact:actionData>
  </iact:action>
  <iact:action type="add" startTime="23177">
    <iact:property name="dataType"/>
    <iact:actionData xml:id="d3">
      <inkml:trace xmlns:inkml="http://www.w3.org/2003/InkML" xml:id="stk3" contextRef="#ctx0" brushRef="#br0">1946 18535 802 0,'0'0'278'5,"0"0"-125"3,0 0-12 0,0 0-21 0,0 0-54-2,0 0 20 2,210 0 6 0,-136 0-1-2,23 0-10 2,20 0-8 0,20 0-9 0,20 0-64 0,18 11 0-2,15 7 0 2,20 8 0 0,-1 3 0 3,0 6 0-9,-1 5 0 8,-4-2 0 0,-1 3 0-3,-6-3 0-1,2-13 0 6,-4-4 0-9,-8-4 0 8,-5-8 0-6,-23-3 0 2,-25-6 0-1,-24 0 0 5,-27 0 0-5,-29 0 0 0,-18-9 0 2,-18 7 0 1,-15 2 0-3,-3 0 0 2,0 0 0 0,0 0 0-1,0 0 0-1,0 0 0 2,0 0 0 0,-3 0 0-3,-22 2 0 4,-16 27 0-1,-10 9 0 0,-12-13 0 2,-13-18-101-1,45-7-247-4,2 0-141 2</inkml:trace>
    </iact:actionData>
  </iact:action>
  <iact:action type="add" startTime="24282">
    <iact:property name="dataType"/>
    <iact:actionData xml:id="d4">
      <inkml:trace xmlns:inkml="http://www.w3.org/2003/InkML" xml:id="stk4" contextRef="#ctx0" brushRef="#br0">7702 18663 785 0,'0'0'322'3,"0"0"-116"4,0 0-21 1,0 0-66 0,0 0-24-2,0 0 0 2,183 5-14 0,-100-5 1 1,28-12-11-4,24 4-65 3,34-4-6 0,21 1 0 0,20 1 0-2,18 5 0 2,1-1 0 0,-10 6 0 2,-3 0 0-3,-1 0 0-1,-2 0 0 4,9 21 0-4,1 2 0 0,-3-3 0 4,-15-6 0-3,-18-2 0 0,-20-7 0 1,-27 2 0-1,-25-7 0 0,-17 8 0 2,-23-2 0-4,-21 6 0 4,-17-6 0-1,-20 3 0 0,-10-9 0-1,-7 0 0 0,0 5 0 0,0-5 0 0,0 0 0 0,-40 0 0 1,-30 0-155 1,28 0-170-2,-9 0-222-2</inkml:trace>
    </iact:actionData>
  </iact:action>
  <iact:action type="add" startTime="25674">
    <iact:property name="dataType"/>
    <iact:actionData xml:id="d5">
      <inkml:trace xmlns:inkml="http://www.w3.org/2003/InkML" xml:id="stk5" contextRef="#ctx0" brushRef="#br0">16924 16102 767 0,'0'0'207'3,"0"0"-28"6,0 0-47-1,0 0-64 0,0 0-14-2,0 0-11 2,0 0 46 0,-130-11-13 1,24 7-10-3,-23-1 12 1,-25-4-12 1,-6 0-5 0,-12-2-4 0,3-1-1-2,6-4-14 2,10-1-36 2,8 3-6-5,5-3 0 3,8 2 0 1,-5 7 0-1,-6 5 0 0,-5 1 0-2,-9-6 0 1,12 6 0 1,5-6 0-2,-5 5 0 3,0 3 0-1,-5 0 0-1,5 0 0 1,7 0 0-3,11 0 0 5,14 0 0-3,5 0 0-2,14 0 0 4,10 0 0-1,5-14 0 0,-2 3 0-2,2-2 0 2,-4 1 0 0,9 6 0 2,3 1 0-7,8 5 0 6,8 0 0-1,7 0 0 0,9 0 0-2,2 0 0 2,9 0 0 0,5 8 0 0,1 2 0-1,2 1 0-1,-7 3 0 3,-4 0 0-1,0 3 0 0,2-2 0 1,-1-2 0-4,9-2 0 3,6-2 0-3,2-4 0 4,7-1 0-2,0-2 0 2,6-2 0-4,0 0 0 3,0 3 0 0,-5 2 0 1,2 2 0-4,-6 1 0 5,2 5 0-2,2-8 0-2,-2 7 0 1,4-7 0 1,0 4 0 1,-4 6 0 0,7 5 0-1,0 7 0-1,0 6 0-2,0 9 0 2,0 6 0 2,7-1 0-2,6 8 0 0,-1-2 0 3,0 6 0-7,2 12 0 6,-4-5 0-1,1 13 0 0,-8 3 0-2,-2 7 0 2,5-3 0 0,3 9 0 0,-7-6 0-1,5 3 0 0,-4 2 0 2,3 1 0-2,-3 0 0-2,6-2 0 4,3-2 0-2,0-10 0 2,-3-3 0-5,-1-9 0 6,-2-2 0 0,-6 3 0-1,0-10 0-4,0 4 0 0,0 0 0 4,0-6 0-1,0-12 0-2,0-2 0 3,0-9 0-2,0-7 0 1,0 2 0-1,0-1 0 0,0 3 0 4,0 2 0-4,0 4 0-4,0-5 0 6,0-13 0 0,0-9 0 0,0-4 0-5,0-7 0 4,0 0 0-1,0 0 0 2,3 0 0-4,19 0 0 3,18-4 0 1,10-17 0-2,5 1 0 0,3 6 0 0,7-4 0 2,2 4 0-1,8 8 0-2,8 1 0 2,4-2 0 2,3 5 0-3,6 2 0-3,4 0 0 5,6 0 0-1,2 0 0 0,13 0 0-2,0 0 0 2,6 0 0 3,-3 0 0-4,-3 0 0 1,-5 9 0-4,-9 2 0 4,-7-4 0 0,-1 0 0-2,1 4 0 2,-1-4 0 0,6 1 0-1,-2-2 0 1,-9 1 0-1,3-7 0 4,-10 0 0-1,-2 0 0-9,-2 0 0 7,0 0 0 0,0 0 0 0,0 0 0-3,0 0 0 4,-1 0 0-1,-6 0 0 1,4 0 0-5,-7-13 0 5,-1 5 0-2,-7-4 0 2,1 6 0-3,-4-5 0 2,-3 2 0 0,0 4 0 0,-7-4 0 0,-1 5 0-2,-6 2 0 3,0-3 0-2,-4 5 0 1,-2 0 0 0,2 0 0 0,-10 0 0-2,4 0 0-1,2-7 0 4,-3 7 0-2,5 0 0 3,3-6 0-6,4 6 0 5,-2 0 0-1,1-5 0 1,0 2 0-5,-1 3 0 5,-2 0 0-1,0 0 0 0,2 0 0-1,-10 0 0-1,8 0 0 4,0 0 0-3,-5 0 0 1,-5 0 0-3,-10 0 0 4,-7 0 0-2,-5 0 0-1,-2 0 0 3,-8 0 0-2,3 0 0 3,-3 0 0-5,1 0 0 3,4 0 0-1,2 0 0 1,-2 0 0-2,2 0 0 2,-2 0 0 0,-1 0 0 1,-1 0 0-3,2 0 0 1,-2 0 0 1,-3 0 0 0,3 0 0 0,-3 0 0-2,0 0 0 2,0 0 0 0,3 0 0-2,9-17 0 4,-2-16 0-3,1-8 0 2,-11-15 0-5,0-8 0 6,0-15 0-3,0-2 0 1,-11-6 0 1,-7-4 0 6,0-3 0-14,2-3 0 4,5-1 0 1,1 8 0 2,2 6 0 1,5 8 0-3,0 16 0 3,-4 1 0 0,1 6 0-6,-3-3 0 7,0 0 0-1,-1 0 0-3,-1 0 0 1,5-3 0 2,-4 1 0-5,5 2 0 7,2-2 0-6,-1 6 0 4,4-2 0-3,0 1 0 2,0 10 0 0,0-7 0 0,0 11 0-3,0 3 0 4,-6 5 0 0,-2-4 0-2,2 0 0-2,5-3 0 4,-8 7 0-1,6 2 0 0,0 5 0-3,1 3 0 5,2 1 0-3,-3-3 0 1,-1-6 0-3,-1-3 0 4,4-7 0-2,-7 1 0 2,8 3 0-3,-3 2 0 2,0 13 0 0,3 11 0-1,-3 7 0-1,-1 2 0 2,1 0 0 0,-9 0 0 0,-18 22 0-1,-12 27 0 1,-9 12-168 0,29-28-264 0,10-15-892 1</inkml:trace>
    </iact:actionData>
  </iact:action>
  <iact:action type="add" startTime="34349">
    <iact:property name="dataType"/>
    <iact:actionData xml:id="d6">
      <inkml:trace xmlns:inkml="http://www.w3.org/2003/InkML" xml:id="stk6" contextRef="#ctx0" brushRef="#br0">29122 18178 807 0,'0'0'172'5,"0"0"-29"3,0 0-36-2,0 0-21 2,0 0 6 0,203 0-3 0,-155 0 1-2,5 0 0 2,5 0-2 0,5 0-8 0,7 0-6-2,15 0-10 2,13 0-24 0,9 0-15 0,8 0-25-1,4 0 0 0,-4 0 0 5,1 0 0-7,4 0 0 1,4 0 0 2,8 0 0 0,2 0 0 1,3 0 0-1,-1 0 0-2,-6 0 0 2,1 0 0 0,-1-6 0-3,-7 6 0 5,-8 0 0-5,-4 0 0 3,-14 0 0-1,-7 0 0 3,-14 0 0-2,-7 0 0-1,-9 0 0-1,-6 0 0 0,-10 0 0 5,-12 0 0-6,-5 0 0 1,-14 0 0 3,-8 0 0-2,-5 0 0 1,0 0 0-2,0 0 0 2,0 0 0 0,0 0 0 2,0 6 0-5,-18 6 0 3,-36 0 0 0,-24 9 0 1,-22 4 0 2,-30-4 0-5,-33-8 0 4,-36 5 0-9,-22-11 0 8,-11-5 0-3,3-2 0 4,15 0 0-4,18 0 0 0,14 0 0 2,16 0 0 0,9 0 0 0,9 0 0-1,13 0 0 0,21 0 0 1,14 0 0 1,7 0 0-5,11 0 0 5,9 0 0-1,7 0 0 0,14 0 0 0,16 0 0-2,19 0 0 3,5 0 0-3,11 0 0 2,1 0 0-2,0 0 0 3,0 0 0-2,0 0 0-1,4 0 0 2,47 0 0 1,18-2 0 1,31 2 0-5,26-7 0 3,32 1 0-2,22 6 0 3,7 0 0-4,-2 0 0 4,-14 0 0-1,-13 0 0 0,4 0 0-2,1 6 0 5,13 3 0-4,10-4 0 0,-4 1 0-2,-1 1 0 3,-16-7 0 2,-20 5 0-4,-20 1 0-1,-27 1 0 4,-28 1 0-1,-24-8 0 1,-25 5 0-1,-9-5 0-3,-12 0 0 4,0 0 0 2,0 0 0-8,0 8 0 3,-58 4 0 3,-45 1 0 8,-54 0 0-16,-26-1 0 5,-26-12 0-1,-5 0 0 4,14 0 0-2,19 0 0 2,21 0 0-3,20 0 0 2,25 0 0-3,9 0-82 4,100 0-295-2,-4 0-436 1</inkml:trace>
    </iact:actionData>
  </iact:action>
</iact:actions>
</file>

<file path=ppt/ink/inkAction10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3:35.2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312">
    <iact:property name="dataType"/>
    <iact:actionData xml:id="d0">
      <inkml:trace xmlns:inkml="http://www.w3.org/2003/InkML" xml:id="stk0" contextRef="#ctx0" brushRef="#br0">25077 15939 454 0,'0'0'308'1,"0"0"-184"-1,0 0-13 70,0 0-49-70,0 0-38 0,0 0 44 0,0 0-9 0,0 0-4 0,0 0-8 0,-251 44-8 0,163 18-6 0,3 23-3 5,3 5-3 78,15 13-1-82,12 12-8-1,11 3 6 0,20 1-1 0,14 3 0 0,10 0 1 0,0-21 2 0,51-1 2 0,45-15 7 0,27-16-10 0,31-23-20 85,16-27-1-85,-10-19-4 0,-18-12 0 1,-29-48 5 0,-37-22-1-1,-23-1 2 0,-32-23-4 1,-21-3-1-1,0-6 0 0,-40 8 0 0,-28 17-1 0,-10 18-1 7,-4 19-3 70,0 16-39-77,2 20-56 0,2 17-83 0,51 0-59 0,8 5-409 0</inkml:trace>
    </iact:actionData>
  </iact:action>
  <iact:action type="add" startTime="3050">
    <iact:property name="dataType"/>
    <iact:actionData xml:id="d1">
      <inkml:trace xmlns:inkml="http://www.w3.org/2003/InkML" xml:id="stk1" contextRef="#ctx0" brushRef="#br0">24649 17622 558 0,'0'0'265'69,"0"0"-81"-69,0 0-90 0,0 0-37 1,0 0 7 0,0 0 1-1,0 115-7 0,0-68 3 0,0 0-7 0,0-2-20 0,0-9-5 79,0-7-9-79,0-10-10 0,0-10 2 0,4-4 3 0,1-5 5 0,9 0 6 0,5 0-6 0,7 0-6 1,11 0-4-1,6 0 3 4,9 0 6 74,1-5 6-78,6-8 5 0,2 6 4 0,-2-1-3 0,4-2-6 0,-2 7 0 0,11-1-11 0,2 4 2 0,6 0-2 0,11 0-4 6,10 0 1 1,6 0-2 71,3 0-1-78,-3 0-1 0,-8 0-4 0,0 0 6 0,-8 0-5 0,4 0-4 0,-5 0 6 0,1 0 2 0,-3 0-2 0,1-5 3 82,-7 5 1-82,0 0 1 0,0 0 5 0,-8 0-12 0,6 0-4 0,-8 0 0 1,0 0 0-1,10 0 0 0,-4 0 0 0,0-7 0 0,8 7 0 4,-8-9 0 76,2 0 0-80,-8 6 0 1,2-1 0-1,3 1 0 0,-9 3 0 0,-3 0 0 0,3 0 0 0,-11 0 0 0,2 0 0 0,2 0 0 0,0 0 0 83,8 0 0-83,1 0 0 1,-5 0 0-1,5 0 0 0,-5 0 0 0,2 0 0 0,-3 0 0 0,5 0 0 0,-6 0 0 0,-6 0 0 0,9 0 0 82,-3 0 0-82,4 0 0 0,1 0 0 0,-5 0 0 0,2 0 0 0,-1 0 0 1,-1 0 0-1,-4 0 0 0,2 0 0 0,-8 0 0 0,1 0 0 80,1 0 0-79,0 0 0-1,4 0 0 0,0 0 0 0,4 0 0 0,-4 0 0 0,-4 0 0 0,-2 0 0 0,-5 0 0 0,-4 0 0 1,3 0 0 6,-3-8 0 67,0 8 0-74,3-10 0 0,3 10 0 0,1 0 0 0,-3-7 0 0,1-1 0 0,3 4 0 0,3-5 0 0,-6 9 0 0,-1 0 0 79,5-7 0-79,-5 7 0 0,-4-9 0 0,5 9 0 0,-13 0 0 0,-3-9 0 0,10 5 0 0,-6 1 0 0,4-2 0 0,1 5 0 78,-2 0 0-78,-4-7 0 0,6 7 0 0,-7 0 0 0,-1 0 0 0,8 0 0 0,-2 0 0 0,-2 0 0 0,-2 0 0 0,2 0 0 0,-8 0 0 73,-1 0 0-73,-6 0 0 0,-6 0 0 0,-4 0 0 0,2 0 0 0,3 0 0 0,-7-10 0 1,6 10 0-1,-4 0 0 5,-9 0 0 60,0 0 0-65,-4 0 0 0,0 0 0 0,0 0 0 0,0 0 0 0,0 0 0 0,0 0 0 0,0 0 0 0,0 0 0 71,0 0 0-71,0 0 0 0,0 0 0 0,0 0 0 0,0 0 0 0,0 0 0 0,0 0 0 0,0-8 0 0,6 8 0 5,-6 0-4 68,0 0-1-72,0 0 3-1,0 0-1 0,0-4 2 0,0 4-1 0,4 0-1 0,-4-3 0 0,5-9-1 0,-1-13-9 0,-2-13 11 6,11-6-1 70,-7-5 5-76,-2-5-4 0,7 2 1 0,-7 7-2 0,6 9 0 0,-10 14-1 0,0 15-4 0,0 7-12 0,0 0-115 0,-14 0-72 82,-7 0-48-82,-7 0-63 0</inkml:trace>
    </iact:actionData>
  </iact:action>
  <iact:action type="add" startTime="6633">
    <iact:property name="dataType" value="strokeEraser"/>
    <iact:actionData xml:id="d2">
      <inkml:trace xmlns:inkml="http://www.w3.org/2003/InkML" xml:id="stk2" contextRef="#ctx0" brushRef="#br1">42585 30826 262 0,'0'0'601'2,"0"0"-485"-2,0 0 8 0,0 0-48 0,0 0-71 70,0 0-5-69,0 0-41-1,72-16-84 0,-72 36-257 0</inkml:trace>
    </iact:actionData>
  </iact:action>
  <iact:action type="add" startTime="6958">
    <iact:property name="dataType" value="strokeEraser"/>
    <iact:actionData xml:id="d3">
      <inkml:trace xmlns:inkml="http://www.w3.org/2003/InkML" xml:id="stk3" contextRef="#ctx0" brushRef="#br1">42920 31472 269 0,'0'0'662'1,"0"0"-536"-1,0 0-13 0,0 0-24 0,0 0-62 0,0 0-26 0,0-13-1 1,0 13-14-1,0 0-47 0,0 0-64 0,0 0-113 5,0 0-229 74</inkml:trace>
    </iact:actionData>
  </iact:action>
  <iact:action type="add" startTime="7220">
    <iact:property name="dataType" value="strokeEraser"/>
    <iact:actionData xml:id="d4">
      <inkml:trace xmlns:inkml="http://www.w3.org/2003/InkML" xml:id="stk4" contextRef="#ctx0" brushRef="#br1">42920 31472 713 0</inkml:trace>
    </iact:actionData>
  </iact:action>
  <iact:action type="remove" startTime="7323">
    <iact:property name="style" value="instant"/>
    <iact:actionData xml:id="d5" ref="#d0"/>
  </iact:action>
  <iact:action type="add" startTime="7295">
    <iact:property name="dataType" value="strokeEraser"/>
    <iact:actionData xml:id="d6">
      <inkml:trace xmlns:inkml="http://www.w3.org/2003/InkML" xml:id="stk5" contextRef="#ctx0" brushRef="#br1">42920 31472 713 0,'-160'-272'136'33,"160"272"-85"-33,0 0-51 0,0 0-39 0,0 0-159 0,0 0-93 1</inkml:trace>
    </iact:actionData>
  </iact:action>
  <iact:action type="remove" startTime="7607">
    <iact:property name="style" value="instant"/>
    <iact:actionData xml:id="d7" ref="#d1"/>
  </iact:action>
  <iact:action type="add" startTime="7609">
    <iact:property name="dataType" value="strokeEraser"/>
    <iact:actionData xml:id="d8">
      <inkml:trace xmlns:inkml="http://www.w3.org/2003/InkML" xml:id="stk6" contextRef="#ctx0" brushRef="#br1">42994 32054 632 0,'0'0'125'5,"0"0"-43"-4,0 0-13-1,0 0-69 0,0 0-23 0,0 0-37 0,17 0-104 0,-17 0-248 0</inkml:trace>
    </iact:actionData>
  </iact:action>
  <iact:action type="add" startTime="7774">
    <iact:property name="dataType" value="strokeEraser"/>
    <iact:actionData xml:id="d9">
      <inkml:trace xmlns:inkml="http://www.w3.org/2003/InkML" xml:id="stk7" contextRef="#ctx0" brushRef="#br1">42994 32054 82 0,'29'87'447'1,"-18"-87"-303"-1,-9-5-18 0,4 5-45 0,-6 0-68 0,0 0-13 0,0 0-26 76,0 0-58-76,0-7-22 0,0-3 11 1,0 2-132-1</inkml:trace>
    </iact:actionData>
  </iact:action>
  <iact:action type="add" startTime="9934">
    <iact:property name="dataType"/>
    <iact:actionData xml:id="d10">
      <inkml:trace xmlns:inkml="http://www.w3.org/2003/InkML" xml:id="stk8" contextRef="#ctx0" brushRef="#br0">25073 15874 522 0,'0'0'210'0,"0"0"-73"0,0 0-37 1,0 0-40 67,0 0-1-68,0 0 28 0,0 0-12 0,-36 40-14 0,-11-18 1 0,-12 0-10 0,-10 15-19 1,-7 13-11-1,-6 6-5 3,10 15-9 76,3 11 2-79,5 2-1 0,10 16 0 0,14-3 3 0,6 8-2 0,21 11-5 0,13-7 10 1,0-6 5-1,0 3 0 0,59-20 1 5,23-8 10 78,20-5-12-83,5-27-7 0,11-11-7 0,-4-25-4 0,-5-10 1 1,-18 0-1-1,-5-54-1 0,-12-56 2 0,-15-37-4 0,-15-33 4 0,-20-3-2 4,-20 2 2 4,-4 7 6 70,0 14-3-78,-13 23-5 0,-35 37 0 0,-11 35-3 0,-17 36 1 0,-15 21-42 0,-12 8-47 0,-2-10-48 0,65 10-80 1,12 0-169 3</inkml:trace>
    </iact:actionData>
  </iact:action>
  <iact:action type="add" startTime="11073">
    <iact:property name="dataType"/>
    <iact:actionData xml:id="d11">
      <inkml:trace xmlns:inkml="http://www.w3.org/2003/InkML" xml:id="stk9" contextRef="#ctx0" brushRef="#br0">24346 17604 152 0,'0'0'410'1,"0"0"-259"-1,0 0 1 0,0 0-61 0,0 0-16 0,0 0 22 0,0 0 1 0,17 25-47 81,-17 12-6-81,0 1 16 1,0 6-15-1,0-8-18 0,0 2 2 0,0-9-11 0,0-4-8 0,0-14-1 0,4-4 2 0,-4-7 2 0,4 9 11 84,6-9 3-83,5 0-6-1,0 0-5 0,10 0-13 0,3 0 2 0,7 0 10 0,12 0 9 0,8 0-4 0,8 0-9 0,0 0 3 1,15 0 1 3,0 0 2 77,0 0-1-80,2 0 2-1,-4 0-6 0,-4 0 3 0,6 0-1 0,-1 0 4 0,1 0-4 0,5 0-4 0,-3 0-4 0,6 0 3 0,-4 0-2 7,0 0 2 83,1 0 3-90,-1 0 2 0,2 0-7 0,9 0 3 0,-7 0-5 0,1 0 1 0,-7 0 0 0,2-9-1 1,0 2 1-1,0 4-1 0,0-5 0 0,-1-2-2 85,1 3 5-85,-4 3-5 0,-2 4-4 0,-3 0 0 0,-1 0 0 0,-7 0 0 1,3 0 0-1,-3 0 0 0,7-4 0 0,-5 4 0 0,-2 0 0 4,7 0 0 3,2 0 0 72,4 0 0-79,4 0 0 0,-4 0 0 0,0 0 0 0,4 0 0 0,4 0 0 0,5 0 0 1,0-4 0-1,-3 4 0 1,5 0 0 1,-11 0 0 6,4 0 0 73,-8 0 0-81,-8 4 0 0,0 11 0 1,-1 3 0-1,-6-11 0 0,-4 5 0 0,5-3 0 0,-5-9 0 0,-11 0 0 0,9 7 0 0,-7-7 0 5,3 0 0 91,-2 0 0-96,-5 5 0 0,-2-1 0 0,-2-1 0 0,1 7 0 0,-1-10 0 0,4 0 0 0,5 0 0 0,-7 0 0 2,0 0 0-1,5 0 0-1,-16 0 0 1,7 0 0 90,-2 0 0-91,-6 0 0 0,6 0 0 0,-4 0 0 0,4 0 0 0,-3 0 0 0,3 0 0 1,-4 0 0-1,0 0 0 0,2 0 0 0,6 0 0 0,-7 0 0 86,3 0 0-86,11-10 0 0,-9 7 0 0,6-1 0 0,3 4 0 0,-3-5 0 0,5 5 0 0,-9 0 0 0,6 0 0 0,-1 0 0 0,-3 0 0 1,-4-7 0 74,8 7 0-75,5 0 0 0,-4-9 0 0,5 9 0 0,1-12 0 0,-4 8 0 0,-7 1 0 0,7 3 0 0,1-8 0 1,5 8 0 4,-2 0 0 72,-15 0 0-77,-2 0 0 0,-7 0 0 0,1 0 0 0,0-10 0 0,-1 10 0 0,-1 0 0 0,4 0 0 0,1 0 0 0,-7 0 0 75,-1 0 0-75,-8 0 0 0,-6 0 0 0,-1 0 0 0,3 0 0 0,-4 0 0 0,-3 0 0 0,-6 0 0 0,2 0 0 1,-4 0 0 4,0 0 0 66,0 0 0-71,0 0 0 0,0 0 0 0,0 0 0 0,7 0 0 0,-7-28 0 1,0-9 0-1,6-7 0 0,-2-9 0 4,-4 3 0 77,2-3 0-80,-2-9 0-1,0 15 0 0,7 9 0 0,-7 13 0 0,4 18 0 0,-4-1-33 0,0 4-21 0,0 4-45 0,0-6-54 0,-53-6-67 82,24 5-61-82,-1-1-319 0</inkml:trace>
    </iact:actionData>
  </iact:action>
</iact:actions>
</file>

<file path=ppt/ink/inkAction10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3:35.2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50">
    <iact:property name="dataType"/>
    <iact:actionData xml:id="d0">
      <inkml:trace xmlns:inkml="http://www.w3.org/2003/InkML" xml:id="stk0" contextRef="#ctx0" brushRef="#br0">20761 14052 551 0,'0'0'170'1,"0"0"-115"-1,0 0 10 0,0 0-40 0,0 0 28 0,0 0 40 0,0 0-25 0,0 0-18 80,13 0-10-79,-7 0-10-1,-2 0 0 0,-4 0 3 0,0 0 10 0,3 0 5 0,-3 0 0 0,0 0-15 0,0 0-9 0,0 0-3 0,0 0-7 82,0 0 0-82,0 0 0 0,0 0 7 0,0 0 1 0,0 0 5 0,0 0 0 0,4 0 2 1,2 0 1-1,-2 16-12 0,-4 12-16 0,7 4 1 82,-7-2 1-82,0-10-2 0,0 1 3 0,0-9-2 0,2 5-1 1,-2-2 3-1,0-3 0 0,0-3 1 0,0-1 3 0,0-8-2 0,0 0-2 82,0 0-2-82,0 0-2 0,0 4 2 0,0-4-3 0,0 0 1 0,0 0 1 1,0 0-1-1,0 0 1 1,6 0 0 0,-6 0 3 0,4 0 2 3,7 0 7 74,6 0 0-77,8 0-8 0,4 0-4-1,-1 0 3 0,3 0 1 0,3 0 4 0,6 0 4 0,2 0-9 0,-2-8 7 0,3 4-2 1,-6-5 1 81,4 7 5-82,-10-4-1 0,7 6 2 0,-6-4-8 0,3 4 0 0,-5-7-3 0,4 7-3 0,2-6 1 0,-5 4 7 0,7 2-5 0,-2-10 6 85,-7 7-7-85,9 3 5 0,0-4-9 0,-2 1 5 0,0-2-3 0,-2-5 0 0,6 0 1 0,-5 5-3 0,-5-2 3 0,4-3 2 0,-9 7 0 5,4-2-6 2,3 2 0 80,0-1 0-87,-3 4 0 0,9-9 0 0,-6 0 0 0,1 6 0 0,-5-1 0 0,-3 4 0 0,7 0 0 1,-11 0 0-1,13 0 0 0,-9 0 0 93,9 0 0-93,-1 0 0 0,-1 0 0 0,-1 0 0 0,-3 0 0 0,-3 0 0 0,-4 0 0 0,9 0 0 0,-3 0 0 0,-2 0 0 0,9 0 0 0,-4 4 0 0,8-4 0 95,-1 0 0-95,-1 0 0 0,0 0 0 0,0 0 0 0,2 0 0 0,-2 0 0 0,-7 0 0 1,5 0 0 0,-2 0 0 0,-5 0 0-1,-2 0 0 0,9 0 0 0,-7 0 0 85,-1 0 0-85,7 0 0 0,-1 0 0 0,0 0 0 0,5 0 0 0,-7 3 0 0,4-3 0 1,-3 0 0-1,3 0 0 0,0 0 0 0,-5 0 0 5,5 0 0 75,4 0 0-80,-9 0 0 0,9 0 0 0,2 0 0 0,2 0 0 0,-2 0 0 1,3 0 0-1,-3 0 0 0,0 0 0 0,4 0 0 0,-6 0 0 81,4 0 0-81,-10 0 0 0,-5 0 0 0,-6 0 0 0,2 0 0 0,-2 0 0 0,9 0 0 0,1 0 0 0,5 0 0 0,2 0 0 0,-2 0 0 85,-2 0 0-85,6 0 0 0,2-3 0 1,-2-1 0-1,13 1 0 0,-18-3 0 0,12 6 0 0,-11-3 0 0,-5 3 0 0,5 0 0 0,2 0 0 87,-6 0 0-87,3 0 0 1,-9 0 0-1,3 0 0 0,-14 0 0 0,4 0 0 0,0 0 0 0,-4 0 0 0,-1 0 0 0,-3 0 0 0,0 0 0 0,1 0 0 6,-1 0 0 76,3 0 0-82,-5 0 0 1,4 0 0-1,5 0 0 0,-1 0 0 0,0 0 0 0,0 0 0 0,-11 0 0 0,5 0 0 0,-3 0 0 0,3 0 0 86,-3 0 0-86,3 0 0 1,-7 0 0-1,2 0 0 0,5 0 0 0,-1 0 0 0,3 0 0 0,-9 0 0 0,11 0 0 0,-7 0 0 0,-5 0 0 5,9 0 0 73,-8 0 0-78,-4 0 0 0,0 0 0 0,0 0 0 0,0 0 0 0,0 0 0 0,0 0 0 0,0 0 0 0,0 0 0 0,0 0 0 77,0 0 0-77,0 0 0 0,0 0 0 0,0 0 0 0,0-20 0 0,0-13 0 0,0-13 0 0,0 2 0 0,0 6 0 0,0 10 0 0,0 3 0 83,0 2 0-83,0 2 0 1,0 0 0-1,0 5 0 0,0 3 0 0,0 1 0 0,0-3 0 0,0-2-87 0,22-11-136 0,-8 16-139 0,9 3-364 6</inkml:trace>
    </iact:actionData>
  </iact:action>
  <iact:action type="add" startTime="8858">
    <iact:property name="dataType" value="strokeEraser"/>
    <iact:actionData xml:id="d1">
      <inkml:trace xmlns:inkml="http://www.w3.org/2003/InkML" xml:id="stk1" contextRef="#ctx0" brushRef="#br1">39862 28108 841 0,'0'0'63'1,"0"0"-32"-1,0 0-31 0,0 0-32 0,0 0-365 2</inkml:trace>
    </iact:actionData>
  </iact:action>
  <iact:action type="remove" startTime="9041">
    <iact:property name="style" value="instant"/>
    <iact:actionData xml:id="d2" ref="#d0"/>
  </iact:action>
  <iact:action type="add" startTime="9038">
    <iact:property name="dataType" value="strokeEraser"/>
    <iact:actionData xml:id="d3">
      <inkml:trace xmlns:inkml="http://www.w3.org/2003/InkML" xml:id="stk2" contextRef="#ctx0" brushRef="#br1">39862 28108 517 0,'-204'230'46'5,"204"-230"-46"-5,0 0-100 0</inkml:trace>
    </iact:actionData>
  </iact:action>
  <iact:action type="add" startTime="9341">
    <iact:property name="dataType" value="strokeEraser"/>
    <iact:actionData xml:id="d4">
      <inkml:trace xmlns:inkml="http://www.w3.org/2003/InkML" xml:id="stk3" contextRef="#ctx0" brushRef="#br1">39411 27926 889 0,'0'0'120'1,"0"0"-35"-1,0 0-35 0,0 0-50 78,0 0-74-78,0 0-318 0</inkml:trace>
    </iact:actionData>
  </iact:action>
  <iact:action type="add" startTime="11626">
    <iact:property name="dataType"/>
    <iact:actionData xml:id="d5">
      <inkml:trace xmlns:inkml="http://www.w3.org/2003/InkML" xml:id="stk4" contextRef="#ctx0" brushRef="#br0">20586 12924 375 0,'0'0'460'1,"0"0"-327"-1,0 0-34 0,0 0-26 0,0 0-24 0,0 0 20 84,0 0 1-83,38 9-8-1,-38-30 1 0,0-19 13 0,0-5-29 0,0-4-5 0,0-2-8 0,0 4-12 0,0-3-6 0,0 4-3 0,0 15 0 79,0 3-4-79,0 10-2 0,0 11-2 0,0 3-1 0,0-2-3 0,0 4 0 0,0-4 0 0,0 2-1 0,0-3 0 1,0 1 0-1,0 4 0 85,0-4 1-85,0 3 0 0,0-1-1 0,0-8 0 0,0 3 1 0,0 2-1 0,0-2 0 1,0 6 1-1,0-1 0 0,0 4-1 0,0 0 1 86,0 0 2-86,0 0 7 0,0 0 4 0,0 0 9 0,0 0 6 0,0 0-1 0,0 0-4 0,0 0-2 0,0 0-3 0,0 0-5 1,0 0-2-1,19 0-7 87,0 0 0-87,-2 0 0 0,2 0 1 1,-2 0 6 0,6 0 0-1,4 0-3 0,-1 0 3 0,3 0-4 0,-1 0-2 0,-9 0 2 0,2 0-3 1,-2 0-2 81,4 0 0-82,-2 0-3 0,0-6 0 0,13 6 0 0,-7-3 0 1,5 3 0-1,-5 0 0 0,-2 0 0 0,5-4 0 0,-7-1 0 0,4 2 0 81,1 3 0-81,3 0 0 0,1 0 0 0,-5 0 0 0,-1 0 0 0,3 0 0 0,-6 0 0 0,7 0 0 0,-1 0 0 1,1 0 0-1,8 0 0 91,-2 0 0-90,-3 0 0-1,5 0 0 0,-4 0 0 0,2 0 0 0,-5 0 0 0,5 0 0 0,-6 0 0 0,8 0 0 0,2 0 0 1,8 0 0-1,-8 0 0 90,7 0 0-90,-12 0 0 1,-1 0 0-1,4 0 0 0,-13 0 0 0,9 0 0 0,4-4 0 0,-8-2 0 0,3 6 0 0,7 0 0 0,2 0 0 0,-2-3 0 3,7 0 0 95,-1-6 0-98,7 5 0 0,-5 4 0 0,-1 0 0 0,-1 0 0 0,-2 0 0 0,1 0 0 0,3 0 0 0,-4 0 0 0,3 0 0 1,-1 0 0-1,11 0 0 0,-9 0 0 4,5 0 0 87,-9 0 0-91,-2 0 0 0,-6 0 0 0,0 0 0 0,4 0 0 0,2 0 0 1,3 0 0-1,3 0 0 0,5 0 0 0,-9 0 0 0,11 0 0 0,-5 0 0 8,-5 0 0 82,-5 0 0-90,0 0 0 0,0 0 0 0,0 0 0 0,0 0 0 0,2 0 0 0,-2 0 0 0,4 0 0 0,3 0 0 0,3 0 0 0,-1 0 0 0,-3 0 0 88,0-3 0-88,-1-3 0 1,5 4 0-1,-4-3 0 1,3-3 0-1,-11 8 0 0,6-4 0 0,-4 4 0 0,-2 0 0 0,-2 0 0 0,-2 0 0 0,-1 0 0 6,1 0 0 80,0 0 0-86,6 0 0 0,2 0 0 0,4 0 0 0,-4 0 0 0,-2 0 0 0,7 0 0 0,-7 0 0 0,4 0 0 0,0 0 0 0,5 0 0 4,-9 0 0 3,-6 0 0 73,-1 0 0-80,-10 0 0 0,-8 0 0 0,-11 0 0 0,-4 0 0 0,5 0 0 0,-3 0 0 0,2 0 0 0,2 0 0 1,-6 0 0 2,0 0 0 80,0 0 0-83,0 0 0 0,0 0 0 0,0 0 0 0,0 0 0 0,0 0 0 0,0 0 0 0,0 0 0 1,0 0 0-1,0 0 0 0,0 0 0 87,0 0 0-87,0 0 0 0,0 0 0 0,0 0 0 0,0 0 0 0,0 19 0 0,0 27 0 0,0 7 0 1,0-3 0-1,0-2 0 0,0 1 0 0,-6-5 0 8,6-1 0 76,-4-4 0-84,4-2 0 0,0-9 0 0,0-7 0 0,0-8 0 0,0-10 0 0,0-3 0 0,0 0 0 0,0 0 0 0,0 0 0 0,0 6 0 6,0 1 0 77,0 5-71-83,0-3-48 0,4-9-57 0,-4 0-94 0,0 0-169 0</inkml:trace>
    </iact:actionData>
  </iact:action>
  <iact:action type="add" startTime="13951">
    <iact:property name="dataType"/>
    <iact:actionData xml:id="d6">
      <inkml:trace xmlns:inkml="http://www.w3.org/2003/InkML" xml:id="stk5" contextRef="#ctx0" brushRef="#br0">24036 11453 421 0,'0'0'264'0,"0"0"-128"0,0 0-4 0,0 0-69 0,0 0-30 1,0 0 6 74,0 0 8-75,23-36-12 0,-23 36 9 0,2 0 8 0,-2 0-3 0,0 0 14 0,0 0 17 0,0 0-10 1,0 32-15-1,0 12-18 86,0 9-9-84,0-3 4-1,0 8-4-1,0 3 1 1,0 13-1-1,0 8-7 0,0-9-9 1,7-8 2-1,-7-29-4 0,6-15-6 0,-6-17-4 1,4-4-1 2,-4 0-4 89,2 0-34-91,2 0-16-1,-4-7-28 0,7-18 5 1,-7-4-78-1,0 12 0 0,0-2-23 0,0 7-88 0,0 6-27 0,-11 6 9 0</inkml:trace>
    </iact:actionData>
  </iact:action>
  <iact:action type="add" startTime="14340">
    <iact:property name="dataType"/>
    <iact:actionData xml:id="d7">
      <inkml:trace xmlns:inkml="http://www.w3.org/2003/InkML" xml:id="stk6" contextRef="#ctx0" brushRef="#br0">24061 11851 147 0,'0'0'325'1,"0"0"-154"-1,0 0-35 0,0 0-34 0,0 0-21 1,0 0 1-1,0-9 7 0,0 9-16 0,0 0-12 90,0 0-9-90,0 0-1 0,0 0-2 0,0 0-8 0,0 0-21 0,-29 0 9 0,-16 0-1 0,-3 0-15 1,0 0 5-1,-3 0 2 0,7 0-2 0,-7 3 1 89,11 3-10-89,-2-3-4 0,21-3-2 0,2 4-1 0,15-4 1 0,4 3 3 0,0-3 14 0,0 0 18 1,0 0 0-1,0 0-4 0,0 0-11 0,0 0-8 82,0 0-6-81,0 0-2-1,0 0-7 0,0 0 0 0,0 0-2 0,0 0-1 0,0-16 3 0,4-15 7 0,11-10-6 0,-7 0 4 0,-2 2 4 82,5 0-2-82,-3 6-3 0,-3 5 2 0,1 6-1 0,-2 15-3 0,-4 4 3 0,0 3 0 0,0 0-2 1,0 0 1-1,0 0-4 0,0 0 4 77,0 0-4-77,0 0 1 0,0 0-1 0,0 0-1 0,0 0-45 0,0 7-95 0,4 14-209 0,-4 7-630 0</inkml:trace>
    </iact:actionData>
  </iact:action>
  <iact:action type="add" startTime="17366">
    <iact:property name="dataType"/>
    <iact:actionData xml:id="d8">
      <inkml:trace xmlns:inkml="http://www.w3.org/2003/InkML" xml:id="stk7" contextRef="#ctx0" brushRef="#br0">16115 17311 705 0,'0'0'237'4,"0"0"-74"74,0 0-23-78,0 0-45 0,0 0-5 0,0 0-15 0,0 0-21 0,103-16-3 0,-76 16 0 0,5 0 4 0,6 0-6 0,6 0 6 90,7 0 1-90,10 0-18 1,8 0-10-1,7 0-6 0,7 0-2 0,-5 0-6 0,-5 0 0 0,-3 0 3 0,6 0 1 0,2 0-18 0,-5 0 0 1,16 0 0 5,1 0 0 86,-5 0 0-92,12 0 0 0,-7 0 0 0,3 0 0 0,-4 0 0 0,-7 0 0 0,-9 0 0 0,-1 0 0 0,-9 0 0 0,7 0 0 0,-3 0 0 1,7 0 0 1,-2 0 0 92,-3 0 0-93,-6 0 0-1,5 0 0 0,-5 0 0 0,0 0 0 0,-2 0 0 0,-2 0 0 0,-4 0 0 0,4 0 0 0,-6 0 0 1,2 0 0 0,4 0 0 0,-7 0 0 89,7 0 0-90,5 0 0 0,3 0 0 1,0 0 0-1,-8-3 0 0,0-6 0 0,-6 5 0 0,4-1 0 0,-11 5 0 0,3 0 0 0,-9 0 0 0,6 0 0 94,1 0 0-94,5 0 0 0,7-7 0 0,-2-5 0 0,2-1 0 0,2 1 0 0,-6 3 0 0,-6 9 0 0,-1-8 0 0,-4 8 0 0,-8 0 0 0,0 0 0 8,2 0 0-8,2 0 0 88,2-3 0-88,7-2 0 0,5 2 0 1,1-3 0 0,4 2 0 0,4 4 0-1,-4-7 0 0,-6-1 0 0,4 8 0 0,-13-4 0 0,7 4 0 0,-9 0 0 8,-2-6 0 79,-4 4 0-85,0-3 0-1,1 5 0-1,-5-5 0 0,8 5 0 0,-4-7 0 0,2 7 0 0,2 0 0 0,-2 0 0 0,2 0 0 0,4 0 0 1,-2 0 0 6,-6 0 0 80,0 0 0-87,-9 0 0 0,5 0 0 0,-5 0 0 2,-4 0 0-1,1 0 0-1,-3 0 0 0,2 0 0 0,-8 0 0 0,-9 0 0 0,7 0 0 0,-13 0 0 97,0 0 0-97,0 0 0 1,0 0 0-1,0 0 0 0,0 0 0 0,0 0 0 0,0 0 0 0,-57 7 0 0,-25 11 0 0,-26-6 0 0,-8-5 0 0,-8 3 0 0,-9-7 0 5,-6 2 0 82,-13-2 0-87,3 5 0 0,-5-8 0 0,-4 9 0 0,6-1 0 0,-2-8 0 0,-6 0 0 0,-4 0 0 0,-3 0 0 1,18 0 0-1,8 0 0 7,18 0 0-4,1 0 0 89,4 0 0-92,8 0 0 0,16 0 0 0,7 4 0 0,20 3 0 1,12-1 0-1,2-3 0 0,13-3 0 0,-2 0 0 0,-6 0 0 0,-1 0 0 0,-10 0 0 104,-12 0 0-103,9 0 0-1,-1 0 0 0,0 0 0 0,4 0 0 0,-4 0 0 0,4 0 0 0,-2 0 0 0,-7 0 0 0,1 0 0 0,-11 0 0 0,2 0 0 0,-4 0 0 0,2 0 0 5,13 0 0 82,1 0 0-86,8 0 0 1,11 0 0-2,14 0 0 0,10 0 0 0,-5 0 0 0,1 0 0 0,-13 0 0 0,-10 9 0 1,-5-2 0-1,-6-2 0 0,2 2 0 89,7-1 0-89,5-6 0 0,3 0 0 0,2 3 0 0,4 5 0 0,-6-8 0 0,-2 8 0 0,8 1 0 0,-4-9 0 1,19 0 0-1,8 0 0 0,5 0 0 7,4 0 0 82,-3 0 0-88,-3 0 0-1,3 0 0 0,-3 0 0 0,-3 0 0 1,9 4 0-1,4-4 0 0,0 0 0 0,0 0 0 0,0 0 0 0,0 0 0 0,0 0 0 88,0 0 0-88,0 0 0 0,0 0 0 0,0 0 0 0,8 0 0 0,75 0 0 0,47 0 0 0,39 0 0 1,18 0 0-1,-5 0 0 0,-26 0 0 0,-15 0 0 94,-17 0 0-94,-10 0 0 0,-9 0 0 1,3 0 0-1,12 8 0 0,2-5 0 0,15 1 0 2,2-4 0-1,0 0 0-1,-17 0 0 0,-10 0 0 0,-21 0 0 1,-18 0 0 8,-5 0 0 101,-9 0 0-109,4 0 0-1,-4 0 0 0,15 0 0 0,-2 0 0 0,5 0 0 0,-7 0 0 0,2 0 0 0,-20-4 0 0,-1 1 0 0,-5-2 0 0,-6 5 0 0,2 0 0 0,-6 0 0 0,11 0 0 8,-5 0 0 80,10-3 0-87,-7 3 0-1,1 0 0 0,-4 0 0 0,-2 0 0 0,0 0 0 0,2 0 0 0,-2 0 0 0,1 0 0 0,3 0 0 0,2 0 0 0,9 0 0 91,4 0 0-91,0 0 0 0,6 0 0 0,-12 3 0 0,6-3 0 0,0 5 0 0,-2-5 0 0,14 0 0 1,-7 3 0-1,3 1 0 1,-8 5 0-1,-4-9 0 4,-9 0 0 3,-6 0 0 83,2 0 0-89,-6 0 0-1,-6 0 0 0,-7 0 0 0,-8 0 0 0,-13 0 0 1,-2 0 0-1,0 0 0 0,0 0 0 0,0 0 0 0,17 0 0 0,8 0 0 8,9 0 0 80,6 0 0-88,-4 0 0 0,-1 0 0 1,-1 0 0-1,-9 0 0 0,-1 0 0 0,-10 0 0 0,-5 0 0 0,1 0 0 0,-10 0 0 0,0 0 0 0,0 0 0 90,0 0 0-90,0 0 0 0,0-9 0 0,-6-10-390 0,-11 2-331 0</inkml:trace>
    </iact:actionData>
  </iact:action>
</iact:actions>
</file>

<file path=ppt/ink/inkAction10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3:35.27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184">
    <iact:property name="dataType"/>
    <iact:actionData xml:id="d0">
      <inkml:trace xmlns:inkml="http://www.w3.org/2003/InkML" xml:id="stk0" contextRef="#ctx0" brushRef="#br0">13458 12388 628 0,'0'0'354'3,"0"0"-142"112,0 0-23-115,0 0-36 0,0 0-51 0,0 0-17 0,0 0-16 0,0 0-18 0,240-16-11 0,-147 16 12 0,22 0-21 0,31 0 2 1,18 0-12-1,7 0 6 0,8-3-27 0,-10-6 0 0,-5 2 0 8,-4 7 0 122,-8 0 0-130,-7 0 0 0,-12 0 0 0,-9 0 0 0,-20 0 0 0,-29 0 0 0,-30 0 0 0,-18 0 0 0,-23 0 0 0,-4 0 0 0,0 0 0 1,0 0 0-1,-4 0 0 0,-42 28 0 0,-36 16 0 0,-30 9 0 0,-29-12 0 0,-28-13 0 132,-16-7 0-132,-11-8 0 0,-2-10 0 0,10 3 0 0,9-6 0 0,10 0 0 0,7 0 0 0,19 0 0 0,14 0 0 1,30 0 0-1,30 0 0 0,33 0 0 0,19 0 0 0,17 0 0 0,0 0 0 0,0 0 0 0,0 0 0 137,0 0 0-137,59 0 0 0,46 0 0 0,47 0 0 0,4 0 0 0,-6 0 0 1,-5 0 0-1,-14 0 0 0,-5 0 0 0,-4 3 0 0,1 1 0 0,-8-4 0 0,-3 0 0 0,-4 0 0 0,-18 0 0 0,-24 0 0 0,-14 3 0 0,-24-3 0 0,-16 0 0 6,-12 0 0 128,0 0 0-134,0 0 0 2,0 6 0-1,0-3 0-1,-50 6 0 0,-54-2 0 0,-51-2 0 0,-33-5 0 0,3 0 0 0,10 0 0 0,10 0 0 0,14 0 0 0,26-12 0 0,16 3 0 1,26 0 0-1,20 6 0 0,27-1 0 0,17 1 0 6,15-3 0 129,4 6 0-135,0-3 0 0,0 0 0 0,4-3 0 0,62-1 0 0,41-1 0 0,39-5 0 0,3 5 0 1,3-3 0-1,6-2 0 0,-19-3 0 0,-8-2 0 0,-20 3 0 0,-24-2 0 0,-28 14 0 0,-30-2 0 0,-10 5 0 0,-12-3 0 141,-7 3 0-141,0 0 0 0,0 0 0 0,0 0 0 0,-15 0 0 0,-80-6 0 0,-48-1 0 0,-41-5 0 0,-3 2 0 0,6 7 0 0,16-1 0 0,16 4 0 0,22 0 0 0,32 0 0 0,20 0 0 0,41 0 0 1,25-5 0-1,9 5 0 0,0-3 0 124,0-1 0-123,0-2 0 0,43 3 0 0,45 0 0-1,22 3 0 0,8 0 0 0,-9 0 0 0,-10 0 0 0,-12 0 0 0,-16 6 0 0,-12 0 0 0,-8-2 0 0,-15-1 0 0,-13-3 0 0,-4 0 0 0,-15 0 0 0,-4 0 0 131,0 0 0-131,0 5 0 0,0-5 0 0,0 4 0 0,0-4 0 0,0 3 0 0,0 7 0 0,-38 2 0 0,-6 4 0 0,-13 17 0 0,-6 11-140 0,37-19-167 0,12 3-251 0</inkml:trace>
    </iact:actionData>
  </iact:action>
  <iact:action type="add" startTime="6279">
    <iact:property name="dataType"/>
    <iact:actionData xml:id="d1">
      <inkml:trace xmlns:inkml="http://www.w3.org/2003/InkML" xml:id="stk1" contextRef="#ctx0" brushRef="#br0">951 17903 1037 0,'0'0'211'0,"0"0"-33"1,0 0-56-1,0 0-62 0,321 0-16 0,-201-12 10 0,17-3-11 0,12-14 11 0,-3 4-6 0,-16 4 20 0,-8 4-8 0,-20 9-3 1,-27 4-46-1,-28 4-11 125,-24-3 0-124,-19 3 0-1,-4 0 0 0,0 0 0 0,0 0 0 0,0 0 0 0,-59 0 0 0,-40 0 0 0,-46 25 0 0,-20-6 0 0,-14 6 0 0,-6-12 0 0,18 2 0 0,18 6 0 0,18-5 0 0,38 0 0 1,30-11 0 127,27-1 0-128,24-1 0 0,12-3 0 0,0 0 0 0,0 0 0 1,57 0 0-1,61 0 0 0,50 0 0 0,18 0 0 0,-14 0 0 0,-22 0 0 0,-36-3 0 0,-24 3 0 0,-31 0 0 0,-16 0 0 0,-33 0 0 0,-4 0 0 5,-6 0 0 3,0 0 0 122,0 0 0-130,-69 13 0 0,-47 6 0 0,-36-5 0 0,1-14 0 0,-10 0 0 0,20 0 0 0,19-8 0 0,25-9 0 0,40 9 0 0,26-5 0 1,14 9 0-1,17-1 0 0,0-2 0 0,52-11 0 0,79 8 0 0,61-15 0 6,25 17 0 147,-2 8 0-151,-40 0 0-2,-43 0 0 0,-45 0 0 0,-32 0 0 0,-28 0 0 0,-12 0 0 0,-15 0 0 0,0 15 0 0,-59 13 0 0,-72 27 0 0,-44 5 0 0,-21-2 0 0,-2-13 0 0,15-1 0 1,31-14 0-1,36-14 0 0,40-9 0 0,34-2 0 0,30-5 0 0,12 0 0 133,0 0 0-133,82-21 0 0,53-16 0 0,46 2 0 0,6 17 0 0,-12 18 0 0,-27 0 0 0,-51 0 0 0,-38 0 0 0,-36 0 0 1,-17 0 0-1,-6 0 0 0,0 0 0 0,-8 0 0 0,-79 18 0 0,-35 10 0 0,-38 9 0 0,0-17 0 7,12 5 0 114,16-6 0-121,33-1 0 0,27-11 0 1,38-7 0-1,17 0 0 0,17 0 0 0,0 0 0 0,7 0-54 0,31 0-178 0,10 0-229 0</inkml:trace>
    </iact:actionData>
  </iact:action>
  <iact:action type="add" startTime="8716">
    <iact:property name="dataType"/>
    <iact:actionData xml:id="d2">
      <inkml:trace xmlns:inkml="http://www.w3.org/2003/InkML" xml:id="stk2" contextRef="#ctx0" brushRef="#br0">12149 17095 459 0,'0'0'354'1,"0"0"-252"-1,0 0 49 134,0 0-64-133,0 0-35-1,0 0 14 0,0 0-6 0,171 53 25 0,-125-46-21 0,17-2 3 0,19 8-4 0,9-1-14 0,12 5 5 0,13 11-10 0,2 0-8 0,-2 6-4 0,0-6 4 0,-13-16-5 0,-6-9-12 1,-10-3-7-1,-7 0-1 5,6 0-4 133,-8 0 2-138,-8-8 7 0,10 1 9 0,-2 7-5 0,-9 0-5 0,13-9-2 0,-4 9-5 0,0-8-8 0,4 8 0 0,-4-8 0 0,-8-1 0 1,6 6 0-1,-13 3 0 0,-4-4 0 0,-4 4 0 0,-5 0 0 0,-7 0 0 0,-1 0 0 141,-2 0 0-141,4 0 0 0,4 0 0 0,3 0 0 0,4 0 0 0,-7 0 0 0,7 7 0 0,-9-1 0 0,3-3 0 0,-3-3 0 0,-6 0 0 0,11 0 0 0,10 0 0 0,19 0 0 1,15 0 0-1,17 0 0 0,10 0 0 0,17 0 0 0,2 0 0 125,-12 0 0-124,1 0 0-1,-14 0 0 0,-4 8 0 0,-5-8 0 0,-1 0 0 0,-7 0 0 0,2 0 0 0,-2 0 0 0,-6 0 0 0,6-11 0 0,-9-7 0 0,-8 11 0 0,-4-11 0 0,-2 7 0 0,-4-14 0 0,2 4 0 140,-3 2 0-140,5 1 0 0,6-6 0 0,7 13 0 0,1-14 0 1,9 7 0-1,-2 8 0 0,2-2 0 0,-2-1 0 0,2 8 0 0,-4-2 0 0,-2 7 0 0,0-10 0 0,-7 10 0 0,-4 0 0 0,0 0 0 0,1 0 0 0,-7 0 0 0,-5 0 0 144,7 0 0-144,-4 0 0 0,4 0 0 0,-7 0 0 0,3-15 0 0,-2 6 0 0,-7-3 0 0,11 1 0 0,-4 6 0 0,1 5 0 1,5-3 0-1,3 3 0 0,5 0 0 0,-2 0 0 0,5 0 0 0,1 0 0 0,7 0 0 0,-4-10 0 0,0 3 0 140,-3-11 0-140,-5 7 0 0,3 3 0 1,-2-1 0-1,1 1 0 0,3 4 0 0,5 1 0 0,6 3 0 0,3-4 0 0,-1-4 0 0,9-2 0 0,-5 0 0 0,1 1 0 0,3 0 0 0,-7 9 0 0,5 0 0 0,-4 0 0 0,-1 0 0 0,-3-7 0 7,-2-2 0 142,-11 9 0-149,5 0 0 0,-2 0 0 0,-3 0 0 1,3 0 0-1,-3 0 0 0,1 0 0 0,1 0 0 0,1 0 0 0,0 0 0 0,-3 0 0 0,5 0 0 0,-5 0 0 0,7 0 0 1,-6 0 0-1,8 0 0 0,-3 0 0 0,-3 0 0 0,6 0 0 0,-4 0 0 7,10 0 0 147,4-3 0-152,3 3 0-1,2-6 0-1,8 2 0 0,2 1 0 0,-4-2 0 0,0 2 0 0,9-1 0 0,-9 4 0 0,6 0 0 0,-2-9 0 0,0 9 0 0,1 0 0 0,-1 0 0 0,10 0 0 1,-7 0 0-1,5 0 0 0,-3 0 0 0,-18 0 0 0,-5 0 0 0,-7 0 0 138,-21 0 0-138,-3 0 0 0,-12 0 0 1,-4-9 0 0,-2 2 0-1,-2 4 0 0,10-3 0 0,11 3 0 0,12-6 0 0,9 2 0 0,10 3 0 0,9-1 0 0,-4 5 0 1,-3 0 0-1,1 0 0 0,3 0 0 0,1 0 0 0,-2 0 0 0,3 0 0 130,1 0 0-130,-4 0 0 0,3 0 0 0,-3 0 0 0,-5 0 0 0,-3 0 0 0,-1 9 0 0,-6-2 0 0,-9 2 0 0,-8-6 0 0,-15 6 0 0,-4-2 0 0,-6 2 0 0,4 0 0 0,-3-2 0 0,10 5 0 0,7-3 0 6,7 7 0 127,4-7 0-133,3 0 0 0,-3 1 0 0,-8 2 0 0,-7-2 0 1,-6-3 0-1,-2 1 0 0,0 1 0 0,0 3 0 0,4-5 0 0,1 11 0 0,-1-11 0 0,6 3 0 0,-1 2 0 0,-5 4 0 0,5-8 0 0,-14 0 0 0,1 3 0 8,-4-1 0 130,-11-10 0-138,4 7 0 0,0-7 0 0,-2 5 0 0,-2-2 0 0,-2-3 0 0,0 0 0 0,-6 0 0 0,-1 0 0 0,-5 0 0 0,7 0 0 1,-9 0 0-1,1 4 0 0,4-4 0 0,1 6 0 0,4-3 0 0,1-3 0 0,-3 0 0 3,-4 0 0 6,3 0 0 126,-10 0 0-135,2 0 0 0,-8 0 0 0,-9 0 0 0,7 0 0 0,-9 0 0 0,-2 0 0 0,-2 0 0 0,0 0 0 0,0 0 0 0,0 0 0 0,0 0 0 0,0 0 0 0,0 0 0 0,0 0 0 0,0 0 0 0,0 0 0 0,0 0 0 9,0 0 0 127,0 0 0-136,0 0 0 0,0 0-3 0,0-28-232 0,0-1-185 0,0-13-220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2:05:37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38">
    <iact:property name="dataType"/>
    <iact:actionData xml:id="d0">
      <inkml:trace xmlns:inkml="http://www.w3.org/2003/InkML" xml:id="stk0" contextRef="#ctx0" brushRef="#br0">29637 4656 654 0,'0'0'198'14,"0"0"-42"-14,0 0 8 14,0 0-58-14,0 0-54 16,0 0 1-16,-196 237-6 23,95-109-6-23,-2-4-1 0,8 0-7 15,13-23-4-14,29-26 10 12,15-26-23-12,19-26-2 14,17-15-9-15,2-8-4 15,0 0-1-15,59-65 0 15,59-50 3-14,31-35-1 14,10-5-1-14,-18 17 0 13,-40 39 0-14,-48 55 5 14,-35 31 13-14,-18 13 18 15,0 25 22-15,-50 72-8 15,-41 46-42-15,-22 22-1 16,-1-7 1-16,13-23-3 22,21-37 3-22,29-37 0 0,19-32-4 8,28-26-2 14,4-3-3-22,0 0 0 0,78-60-2 14,32-37 2-14,29-18 0 16,-2-4 0-16,-11 26 0 14,-44 34 0-14,-33 31 1 16,-34 25 0-16,-15 3 4 14,0 12 9-14,-17 66 16 16,-44 22-20-16,-7 12-7 14,5-15-1-14,8-19 0 16,17-25 1-16,17-19-3 22,17-24 1-22,4-10-1 0,0 0 0 7,48 0-6 16,49-53 5-23,36-29-1 1,23-36 2 11,15-16-1-6,-15-6 1 0,-32 39-1 15,-50 40 1-21,-55 41 0 1,-19 20 4 12,-64 113 9-13,-73 75 8 16,-42 54-10-16,-10 7 14 14,26-24-8-14,31-45-10 16,43-51-6-16,41-54 2 15,33-42-3-15,15-33 0 16,29-14 0-16,87-87 0 13,68-52 0-13,48-42 0 16,18-9 0-16,-16 17 0 22,-38 40 0-22,-67 57 0 0,-66 44 0 15,-44 39 0-15,-19 7 0 14,-11 16 0-13,-65 65 0 12,-33 34 0-13,-20 23 0 17,-1 2 0-17,14-18 0 14,27-20 0-14,26-27 0 16,31-35 0-16,18-29 0 14,14-11 0-14,0 0 0 16,82-36 0-16,44-54 0 14,51-50 0-13,15-25 0 16,-11 3 0-17,-35 29 0 12,-60 54 0-11,-44 51 0 21,-38 24 0-22,-4 4 0 1,0 29 0 13,-63 64 0-14,-23 29 0 16,-24 15 0-16,15-19 0 15,20-33 0-15,22-27 0 16,23-29 0-16,28-22 0 13,2-7 0-13,15 0 0 24,78-69 0-23,35-41 0-1,30-33 0 7,5-9 0 6,-18 17 0-13,-19 33 0 15,-48 42 0-15,-40 39 0 17,-27 21 0-17,-11 0 0 21,0 28 0-21,-53 55 0 0,-12 18 0 14,-17 5 0-14,0-6 0 16,6-13 0-16,2 0 0 14,15-6 0-14,15-15 0 16,6-8 0-16,21-26 0 13,4-15-26-13,11-9-70 17,2-8-67-17,0 0-93 15,0-8-123-14,0-16-417 14</inkml:trace>
    </iact:actionData>
  </iact:action>
  <iact:action type="add" startTime="34785">
    <iact:property name="dataType"/>
    <iact:actionData xml:id="d1">
      <inkml:trace xmlns:inkml="http://www.w3.org/2003/InkML" xml:id="stk1" contextRef="#ctx0" brushRef="#br0">23161 16073 276 0,'9'3'129'8,"-9"-3"-46"6,0 0 11-14,0 0-33 17,0 0 27-17,-9 0-24 21,-12 0 2-21,-4 0 4 0,-9 0-18 13,-1 0-9-13,-6 0-1 17,1 0-4-17,-14 0-14 14,-3 0-1-14,4 25-11 15,-2 0 4-15,-2 12-3 14,9 4 0-13,4 9 5 15,2 9-3-16,6 1 0 13,2 5-1-13,13 0 4 17,2 4-1-17,6-1 7 22,13 3-2-22,0-7-7 0,0 1-1 15,0-3-1-15,42-9-1 14,17 1 2-13,13 4-1 15,10-5-6-16,7-13-1 14,18-4 2-14,1-11 3 15,-1-16-4-15,5-9 1 14,-9 0-3-13,-8-63-2 16,-2-9-1-17,-24-18-1 14,-8-13 2-14,-23 1-2 15,-21-8-1-14,-17 5 1 11,0-6-2-11,-23 4-1 14,-36-3-3-15,-9 16 4 15,-3 22-2-15,-9 17-6 16,2 27-64-16,4 15-51 22,45 13-77-22,5 0-284 0</inkml:trace>
    </iact:actionData>
  </iact:action>
  <iact:action type="add" startTime="35895">
    <iact:property name="dataType"/>
    <iact:actionData xml:id="d2">
      <inkml:trace xmlns:inkml="http://www.w3.org/2003/InkML" xml:id="stk2" contextRef="#ctx0" brushRef="#br0">27098 15918 348 0,'0'0'162'7,"0"0"-37"16,0 0-4-23,0 0-65 0,0 0-22 13,0 0-8-13,0 0-6 17,10-4 0-17,-20 4 29 13,-37 0 19-12,-1 22-13 14,-11 10-13-15,-2 11-7 15,2 4-21-15,6-4-8 16,3 11 2-16,5-5-7 14,3 4 9-14,6 3-4 16,5 6 8-16,8 1 1 15,10 2-1-15,9 4 2 15,4-1-3-15,0 7-2 21,8-6-5-21,43-3-3 0,6-5 4 9,8-13-2 13,7 2 11-22,5-14-10 0,6-7-6 16,-1-26 2-16,-6-3-1 15,0 0 3-15,-3-3-3 15,1-41 3-15,-11-13-3 14,-10-22-2-14,0-10 0 16,-13-13 1-16,-13-8-1 14,-8-5 0-14,-19 12 0 16,0 11-2-16,0 10 0 14,-46 7-3-14,-24 22 3 16,-12 9-4-16,-11 7-34 14,-23 13-32-14,-2 20-14 15,74 4-142-14,2 0-381 15</inkml:trace>
    </iact:actionData>
  </iact:action>
  <iact:action type="add" startTime="37229">
    <iact:property name="dataType"/>
    <iact:actionData xml:id="d3">
      <inkml:trace xmlns:inkml="http://www.w3.org/2003/InkML" xml:id="stk3" contextRef="#ctx0" brushRef="#br0">22738 14574 457 0,'0'0'218'24,"0"0"-35"-24,0 0-28 0,0 0-59 13,0 0-7-13,0 0 9 16,0 0-22-16,-110 176-7 14,24-58-12-14,-11 21-7 17,2 4-13-17,5 1-4 24,9-18-17-18,12-15 0-6,14-21-10 0,15-30-5 13,17-27-1-13,8-16-1 16,15-17-17-15,0 0-47 12,30-29-60-13,33-45-43 16,-27 30-77-16,-5-6-302 16</inkml:trace>
    </iact:actionData>
  </iact:action>
  <iact:action type="add" startTime="37859">
    <iact:property name="dataType"/>
    <iact:actionData xml:id="d4">
      <inkml:trace xmlns:inkml="http://www.w3.org/2003/InkML" xml:id="stk4" contextRef="#ctx0" brushRef="#br0">23423 16136 617 0,'0'0'183'1,"0"0"20"14,0 0-59-15,0 0-56 13,-222 277 2-13,113-159-20 17,-3 4-12-17,9-7-19 14,19-8-10-14,10-27-14 16,19-5-12-16,15-22-3 13,17-16-2-13,12-26-22 16,11-11-83-16,17-29-84 24,32-24-198-24</inkml:trace>
    </iact:actionData>
  </iact:action>
  <iact:action type="add" startTime="38587">
    <iact:property name="dataType"/>
    <iact:actionData xml:id="d5">
      <inkml:trace xmlns:inkml="http://www.w3.org/2003/InkML" xml:id="stk5" contextRef="#ctx0" brushRef="#br0">26775 14545 624 0,'0'0'149'22,"0"0"57"-22,0 0-78 0,0 0-13 17,0 0-52-17,0 0-25 13,-145 258 0-13,63-148-21 16,-5 12-2-16,-1 2 5 14,14-11-6-14,5-19-13 16,20-23-1-16,13-27-3 14,13-23-14-14,8-14-77 15,15-7-17-15,0-10-60 22,0-24-116-21,32-4-264-1</inkml:trace>
    </iact:actionData>
  </iact:action>
  <iact:action type="add" startTime="39233">
    <iact:property name="dataType"/>
    <iact:actionData xml:id="d6">
      <inkml:trace xmlns:inkml="http://www.w3.org/2003/InkML" xml:id="stk6" contextRef="#ctx0" brushRef="#br0">27641 15792 464 0,'0'0'232'13,"0"0"-77"-13,0 0 2 22,0 0-50-22,-198 253-28 0,85-122-17 8,-14 16-4 125,-8-4-12-133,19-5-5 0,7-6-21 0,18-18 0 0,22-16-13 0,16-34-6 0,13-9-1 0,6-35-10 0,15-16-92 0,17-4-52 0,2-8-151 0,0-33-327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7T01:03:52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91">
    <iact:property name="dataType"/>
    <iact:actionData xml:id="d0">
      <inkml:trace xmlns:inkml="http://www.w3.org/2003/InkML" xml:id="stk0" contextRef="#ctx0" brushRef="#br0">2334 12026 355 0,'0'0'156'4,"0"0"-95"-4,0 0 51 0,0 0-33 3,0 0-16 3,0 0 11 11,0 0 8-17,0 0 3 14,0 0 6-14,0 0-9 16,0 0-8-16,0 0 6 22,0 0-21-22,8 0-17 0,-8 0-8 14,8 0-2-14,-1 0-5 16,12 0 6-16,14-6-4 14,3 3 7-14,6-5-11 16,3 0-2-16,3-1-3 16,3 2-4-16,-1-2-3 15,1 2 1-15,-7-1-1 14,2-2 4-14,-6 7-6 19,5-1 4-19,-3-2 3 7,-4 6-2 1,4 0-5-4,6-2 3 3,-10-2 0 16,11-1-4-23,-1-3-1 0,-3-3 2 7,7 1-5 15,-8-2-6-22,-1 5 3 0,-12-6-1 16,1 1-2-16,-11 3 5 14,0 6-2-14,2-6 1 16,-6 5 0-16,-4 4 8 15,-5 0-4-15,3 0 5 22,-1 0-2-22,7 0 1 0,0 0-4 9,6 0-8 6,2 0 0-15,5 0 0 14,-3 0 0-14,5 0 0 15,-1 0 0-15,1 0 0 14,0 0 0-14,-1 0 0 16,11 0 0-16,-6 0 0 23,-2 0 0-23,0 0 0 0,-7 0 0 14,-8 0 0-14,-11 0 0 15,1 0 0-14,-5 0 0 12,-4 0 0-13,0 0 0 16,0 0 0-15,0 0 0 12,0 0 0-13,0 4 0 16,0 14-28-16,0 4-106 16,-13-4-153-16,5 2-154 15</inkml:trace>
    </iact:actionData>
  </iact:action>
  <iact:action type="add" startTime="6848">
    <iact:property name="dataType"/>
    <iact:actionData xml:id="d1">
      <inkml:trace xmlns:inkml="http://www.w3.org/2003/InkML" xml:id="stk1" contextRef="#ctx0" brushRef="#br0">8107 12226 592 0,'0'0'249'21,"0"0"-122"-21,0 0-1 0,0 0-70 16,0 0-11-16,0 0-4 14,76 0-13-14,-53 0-2 16,-4 0 23-16,11 0 6 14,-3 0 6-13,-1 0-4 14,7 0-1-15,-3 0-10 14,10 0-17-14,-4 0-6 16,-1 0-10-16,-1 0-7 14,10 0 0-14,-10 0 1 16,4 0-1-16,-2 0 6 14,6 0 5-13,-6 0 0 15,-2 0-4-16,8 0 0 21,-2 0-6-21,2-5-5 0,-4 1-1 9,-7 0 0 12,-3 1 1-21,-3 3 4 0,5-4 9 15,-3 4-7-15,-6 0 2 15,11 0-5-14,-9 0 0 13,4 0-3-14,5-5-2 20,-1 5 0-20,-3-9 1 6,-1 5 1 0,3-3 0 8,-5-1 1-14,-8 8-1 13,8-4 3-12,-14 4 3 17,3 0 0-17,1 0-1 12,4 0 0-12,-6 0 0 19,6 0 5-19,2 0 5-1,2 0-2 13,4 0-6-12,5 0 0 14,-7 0-4-14,13 0 0 12,-6 0-4-13,-5 0 0 16,11-6 2-16,-8 3-1 14,3-1 0-14,-1 4 3 17,-9-4 3-17,-2 4 2 13,11 0-5-13,-3 0-1 17,-3 0 0-17,7-4-3 13,-7 4 7-12,5 0-7 14,3 0 10-14,2 0-6 21,0 0 0-22,6 0 2 0,-11 0-7 15,1 0 0-15,2 0 0 15,-1 0 0-15,-1 0 0 13,2-4 0-13,-1-1 0 18,5 1 0-17,-6 2 0 10,0-3 0-10,-3 5 0 14,-6 0 0-14,7-5 0 12,-3 5 0-13,-10-3 0 16,6 3 0-15,-8 0 0 12,2 0 0-13,-4 0 0 21,-3 0 0-21,-6 0 0 11,0 0 0-11,-4 0 0 15,0 0 0-15,0 0 0 21,0 0 0-21,0 0 0 0,0 0-6 17,0 0-161-17,0 0-137 13,0 15-203-13</inkml:trace>
    </iact:actionData>
  </iact:action>
  <iact:action type="add" startTime="8372">
    <iact:property name="dataType"/>
    <iact:actionData xml:id="d2">
      <inkml:trace xmlns:inkml="http://www.w3.org/2003/InkML" xml:id="stk2" contextRef="#ctx0" brushRef="#br0">11827 11281 577 0,'0'0'254'7,"0"0"-80"13,0 0-29-20,0 0-52 0,0 0-17 17,0 0 19-17,0 0-14 14,16 0-29-14,22 0 1 16,7 0 10-16,14 0-24 13,4 0-7-13,4 0-3 17,7 0-13-17,4 0-2 13,-4 0-3-12,6 0-3 14,-19 0-7-15,-8 0 2 14,-13 0-3-13,-17 0-1 15,-4 0 0-16,-11 0-2 21,-8 0-12-21,0 0-41 0,0 0-30 14,0 0-35-14,-8 10-70 16,-11-2-50-16,-4 3-133 15</inkml:trace>
    </iact:actionData>
  </iact:action>
  <iact:action type="add" startTime="8818">
    <iact:property name="dataType"/>
    <iact:actionData xml:id="d3">
      <inkml:trace xmlns:inkml="http://www.w3.org/2003/InkML" xml:id="stk3" contextRef="#ctx0" brushRef="#br0">11839 11596 454 0,'0'0'253'1,"0"0"-93"16,0 0 21-17,0 0-58 15,0 0-21-14,0 0 3 14,30 0-22-15,12 0-8 13,13 0 2-12,10 0-5 15,0-7 4-16,11-1-19 22,-4 2-13-22,-5 2-9 0,-8 4-8 8,-8 0-7 14,-7 0-9-21,-10 0-5-1,-17 0-3 12,-9 0 1-11,-2 0-3 14,-1 0-1-15,-5 0-1 14,0 0-1-14,0 0-18 16,0 0-40-16,0 0-47 14,-5 0-44-14,-30 4-28 16,16 2-82-16,-5 2-259 17</inkml:trace>
    </iact:actionData>
  </iact:action>
  <iact:action type="add" startTime="9218">
    <iact:property name="dataType"/>
    <iact:actionData xml:id="d4">
      <inkml:trace xmlns:inkml="http://www.w3.org/2003/InkML" xml:id="stk4" contextRef="#ctx0" brushRef="#br0">12471 11062 557 0,'0'0'162'6,"0"0"16"9,0 0-35-15,0 0-85 16,0 0-37-16,0 0 23 14,-63 204-1-13,15-118 0 14,-1 4 0-15,-1 4-6 23,1-9-10-23,9-16-16 0,2-11-5 9,15-23 0 11,8-10-5-20,11-15-1 1,4-10 0 12,0 0-1-13,0 0-44 16,0-21-40-16,42-33-48 15,-23 26-193-15,0-1-438 18</inkml:trace>
    </iact:actionData>
  </iact:action>
  <iact:action type="add" startTime="9990">
    <iact:property name="dataType"/>
    <iact:actionData xml:id="d5">
      <inkml:trace xmlns:inkml="http://www.w3.org/2003/InkML" xml:id="stk5" contextRef="#ctx0" brushRef="#br0">13234 10882 274 0,'0'0'118'16,"0"0"53"-16,0 0 9 14,0 0-31-13,0 0-25 15,0 0-18-16,13 4-36 14,-13 39-23-13,0 19-2 14,0 9 8-15,0 1-16 20,0 15 10-20,0-2-7 0,0 14-7 12,0-1-7 5,0 5-11-17,0-19-6 0,6-19-5 19,-2-15-1-19,-1-29-2 12,3-10-1-12,-2-11-2 14,-4 0 2-14,0 0-30 16,0 0-51-16,9 0-44 14,-9 0-50-14,0 0-227 17</inkml:trace>
    </iact:actionData>
  </iact:action>
  <iact:action type="add" startTime="14178">
    <iact:property name="dataType"/>
    <iact:actionData xml:id="d6">
      <inkml:trace xmlns:inkml="http://www.w3.org/2003/InkML" xml:id="stk6" contextRef="#ctx0" brushRef="#br0">3766 13993 362 0,'0'0'169'19,"0"0"-58"-19,0 0 0 0,0 0-44 17,0 0-9-17,0 0 17 13,0 0 3-13,28 0-4 16,-11 0-12-16,8 0-8 14,2 0-8-14,3 0-14 16,4 0-5-16,1 0-2 14,8 0-14-14,1 0-7 16,0 0-4-15,7 0 0 13,-1 0 1-14,1 0 3 15,-7 0 1-14,7 0 9 14,-1 0-7-15,3 0 3 14,2 0-3-14,6 0 0 22,-2 0 2-22,4 0-3 0,-4 0 10 17,0 0 9-17,-6 0 3 13,-3 0-4-12,3 6-8 15,4-6 3-16,-2 4 8 13,-3-1-8-13,1-3 0 16,-7 0 6-16,7 0-7 14,-13 0-8-13,-10 0 0 15,5 0 0-15,-18 0-4 11,-4 0 2-11,-3 0-6 15,-10 0 0-16,5 0-2 13,-5 0 2-12,2 0-3 15,-2 0 1-16,0 0 0 21,0 0-2-21,0 0-4 0,0 0-12 14,0 0-46-14,0 0-32 16,0 0-104-16,-11 0-91 16,-4 0-425-16</inkml:trace>
    </iact:actionData>
  </iact:action>
  <iact:action type="add" startTime="15421">
    <iact:property name="dataType"/>
    <iact:actionData xml:id="d7">
      <inkml:trace xmlns:inkml="http://www.w3.org/2003/InkML" xml:id="stk7" contextRef="#ctx0" brushRef="#br0">11241 13981 462 0,'0'0'120'6,"0"0"18"10,0 0-28-16,0 0-28 14,0 0-28-14,0 0-16 16,86-7 3-15,-56 7-4 20,3 0 5-21,-3-3 5 0,10-2-10 16,2-4 2-16,4 1-12 15,5 5-9-15,4-5-3 15,-7 4-6-15,3-5 6 14,-1 5 2-14,5-1 7 17,-2 5 14-17,2 0 5 14,6 0-8-13,-9 0-6 14,5 0-17-15,11 0 3 14,-5 0-10-14,0 0-3 15,0 0 2-15,1 0-4 14,-1 5 10-14,-8-1 14 16,-5 5-6-16,-5 3 4 14,1-9 2-14,-12 5-15 16,8 1-1-16,-4-4-8 22,-3-2 2-22,-3-3-2 0,2 4 0 12,-11-4 2-8,-4 0-1 7,4 0 5 6,2 0 3-17,-10 3 1 0,15 2-7 16,-7-5 0-16,0 5 0 14,-6-5-2-14,-2 0-1 16,-3 0 0-16,3 0 0 20,-9 0 0-20,5 0 1 11,-5 0-1-11,-6 0 0 13,0 0 0-12,2 0 0 14,-2 0-1-15,0 0 0 22,0 0-2-22,0 0-18 0,0 0-25 17,0 0-19-17,0 0-51 14,0 2-99-14,-2 4-184 22</inkml:trace>
    </iact:actionData>
  </iact:action>
  <iact:action type="add" startTime="16892">
    <iact:property name="dataType"/>
    <iact:actionData xml:id="d8">
      <inkml:trace xmlns:inkml="http://www.w3.org/2003/InkML" xml:id="stk8" contextRef="#ctx0" brushRef="#br0">3811 12425 508 0,'0'0'223'21,"0"0"-90"-21,0 0-67 0,0 0 3 14,0 0-12-14,-156 262-7 16,78-147 9-15,-4 10 1 12,-11 12 2-13,0 13-1 16,-8 0-2-15,8 2-17 14,20-8-17-15,-1-19-10 22,17-17-2-21,8-27-9-1,12-24-4 13,15-24-3-12,14-22-26 14,8-11-54-15,0 0-54 14,0 0-103-14,13-11-205 18</inkml:trace>
    </iact:actionData>
  </iact:action>
  <iact:action type="add" startTime="17625">
    <iact:property name="dataType"/>
    <iact:actionData xml:id="d9">
      <inkml:trace xmlns:inkml="http://www.w3.org/2003/InkML" xml:id="stk9" contextRef="#ctx0" brushRef="#br0">5751 12446 121 0,'0'0'389'22,"0"0"-229"-22,0 0-67 0,0 0 7 16,0 0-7-16,0 0-26 14,-335 266-4-14,194-148 8 17,-27 33 8-17,-7 7-12 13,-6 20-10-13,6 9-7 16,0 0-2-15,23-10-21 20,15-17-5-21,23-38-15 0,24-29-1 18,26-28-4-18,20-19-2 13,25-27-2-13,15-6-1 15,4-13-15-14,0 0-67 12,8 0-70-13,18 0-40 16,-7 0-262-15</inkml:trace>
    </iact:actionData>
  </iact:action>
  <iact:action type="add" startTime="23191">
    <iact:property name="dataType"/>
    <iact:actionData xml:id="d10">
      <inkml:trace xmlns:inkml="http://www.w3.org/2003/InkML" xml:id="stk10" contextRef="#ctx0" brushRef="#br0">10164 15901 572 0,'0'0'156'22,"0"0"-18"-22,0 0-36 0,0 0-57 15,0 0-16-15,0 0 17 16,0 0 24-16,0 0 6 14,-65-44-8-14,20 44 5 16,-9 0-7-15,-5-3-22 11,-15 3-12-11,-12-5 0 15,1-4 7-16,-14 5-12 13,11-3 1-12,-9 7-4 16,-2-12-4-17,-9 3-5 12,-1 0 7-12,-9 6-4 20,8-1 0-17,11 4 2-2,6 0-2 9,9 0 1 8,-2 0 1-17,-7 0-4-1,9 0-9 15,-3 0-1-14,1 0 2 12,-1 0-2-13,-1 0 2 16,4 0-1-16,-3 0 6 14,9 0-7-13,0 0 3 14,11 0 0-14,4-18 3 12,8 2-5-12,6 4 6 21,-5-3-8-19,7 2-3-2,-5 9 21 2,-7 4-12 13,8 0-3-16,-6 0 5 22,-4 0 1-21,0 0-10-1,-7 0-1 15,1 0-3-15,-3 0 0 15,3 0 0-15,8 0 0 16,-4 0 0-16,8 0 0 13,0 0 0-13,0 0 0 16,15 0 0-16,-6 0 0 14,10 0 0-14,-8-3 0 31,2-9 0-31,-2 2 0 0,-11 2 0 1,0 1 0 13,-8-3 0-14,-13 10 0 14,6 0 0-13,-12 0 0 14,0 0 0-14,-4 0 0 13,-3 0 0-13,15 10 0 15,9-3 0-16,6 1 0 20,8-4 0-20,7 2 0 0,4-6 0 16,0 3 0-16,0 6 0 14,6-9 0-14,-14 3 0 12,2-3 0-6,-9 4 0 9,-6-4 0-14,8 0 0 9,-6 3 0-10,-4-3 0 16,-5 0 0-16,-1 0 0 14,-9 0 0-13,0 0 0 14,-4 0 0-15,-5 6 0 22,3 6 0-22,-2 5 0 1,-1-2 0 6,5 6 0 15,0-9 0-22,10 1 0 0,-4-1 0 16,13-12 0-16,10 4 0 14,3-1 0-13,12-3 0 14,13 4 0-15,-7-4 0 14,-4 6 0-14,0 2 0 16,-6-8 0-15,2 3 0 13,-6 4 0-14,14-7 0 16,1 0 0-16,1 0 0 13,1 0 0-12,-7 0 0 14,-11 10 0-14,3-2 0 21,-4 3 0-22,1 7 0 0,-9-3 0 7,7 6 0 16,5-10 0-23,10 3 0 0,17-3 0 13,0-11 0-12,13 9 0 14,4-9 0-14,-2 0 0 12,2 0 0-13,0 3 0 16,-8-3 0-15,1 6 0 14,-1 1 0-15,-1-7 0 12,3 3 0 4,4 3 0-16,-4 6 0 0,1-8 0 16,-1 4 0-15,4 5 0 13,-6 6 0-14,-5 9 0 15,2 9 0-14,-3 9 0 20,3-1 0-20,5 4 0-1,-3 1 0 15,-1-3 0-14,1 16 0 14,5-6 0-15,-2 8 0 15,2 13 0-15,4-5 0 13,0 9 0-12,-5 0 0 14,5 2 0-15,0 12 0 18,0-3 0-18,0-3 0 9,0-17 0-4,0-7 0 8,0-5 0-13,0-4 0 15,0 5 0-14,0-5 0 12,0 8 0-13,0 4 0 16,0-8 0-16,0-4 0 15,0-4 0-14,0-6 0 15,0-11 0-16,0 0 0 20,0 0 0-20,0-7 0 0,0 9 0 14,0-5 0-14,0-1 0 16,0 5 0-16,0-5 0 15,0 4 0-15,0 2 0 17,0-13 0-16,0 4 0 10,0-11 0-11,0 4 0 16,0 3 0-16,0-10 0 14,0 6 0-13,0-2 0 14,0 6 0-15,0 0 0 23,0 4 0-23,0-8 0 0,0 4 0 7,0-6 0 15,0-3 0-22,0 6 0 1,0-7 0 14,0-6 0-15,0 3 0 11,0 5 0 5,0 2 0-15,0 6 0 15,0-4 0-15,0 4 0-1,0-6 0 15,0-10 0-14,0 0 0 13,0-6 0-14,0-3 0 16,0 0 0-16,0 0 0 13,0 0 0-12,0 0 0 14,0 0 0-15,0 0 0 19,0 0 0-19,0 0 0 15,9 0 0-13,12 0 0 15,19 4 0-17,0-1 0 0,4 6 0 13,3-9 0-13,3 0 0 17,5 0 0-17,-7 0 0 15,7 0 0-14,15 0 0 13,-18 0 0-14,14 0 0 13,-3 0 0-12,0 0 0 14,-2 0 0-15,3 0 0 14,-3 0 0-14,2-9 0 16,-4 2 0-16,10 4 0 16,-5 3 0-16,-5-9 0 14,-7 9 0-14,1 0 0 23,-5 0 0-23,3 0 0 0,12 0 0 15,3 0 0-15,1 0 0 15,-2 0 0-15,7 0 0 17,-9 0 0-17,7 0 0 12,1 0 0-12,-3 0 0 16,3 0 0-16,3 0 0 14,-2 0 0-14,0 0 0 16,1 0 0-16,5 0 0 14,4 0 0-13,1 9 0 14,-3-9 0-15,-4 3 0 14,-13-3 0-14,2 4 0 16,-12-1 0-16,-1 6 0 20,-1 7 0-19,4-11 0 10,4 11 0-10,8-7 0 18,-1-2 0-19,-3-7 0 0,8 9 0 14,-12 0 0-13,0 1 0 15,-2 0 0-15,0-10 0 12,-17 8 0-13,5-8 0 16,-5 0 0-16,0 0 0 13,12 0 0-12,-3 0 0 14,3 4 0-15,-3-4 0 14,6 3 0-14,-7-3 0 16,13 0 0-16,-10 0 0 22,-11 0 0-22,6 0 0 0,-6 0 0 8,7 0 0 14,-1 0 0-22,7 0 0 1,-5 0 0 14,9 4 0-14,2-4 0 12,8 0 0-12,11 0 0 14,-2 0 0-14,2 0 0 12,-6 0 0-12,-9 0 0 14,-2 0 0-14,-19 0 0 13,11 0 0-14,-9 0 0 16,3 0 0-16,3 0 0 14,-1 0 0-13,1 0 0 13,1 0 0-14,-3 0 0 14,7 0 0-14,0 0 0 16,-2 0 0-16,3-4 0 22,3 4 0-22,5 0 0 0,-5 0 0 14,0 0 0-14,-7 0 0 16,5 0 0-15,-6 0 0 12,1 0 0-13,3 0 0 16,-6-3 0-16,3-1 0 14,-7-4 0-13,-1 8 0 14,9 0 0-14,-9 0 0 12,4 0 0-12,-8 0 0 15,9 0 0-16,-15 0 0 14,3 0 0-14,1 0 0 16,-8 0 0-16,6 0 0 22,6 0 0-22,-2 0 0 0,4 0 0 15,5 0 0-15,-5-10 0 15,-2 10 0-15,-2 0 0 16,6 0 0-16,-10-10 0 13,0 1 0-13,0 9 0 17,-9-9 0-17,11 2 0 13,-6-2 0-13,-1 0 0 16,1 2 0-15,-11 2 0 12,9 5 0-13,1 0 0 16,1 0 0-16,4 0 0 14,-3-7 0-14,7 7 0 16,-4 0 0-15,-8-9 0 13,3 0 0-13,-3 6 0 14,-3-1 0-15,-8 4 0 21,4-3 0-21,-9 3 0 0,-3 0 0 17,6 0 0-17,-7 0 0 14,-2 0 0-13,-1-9 0 9,-5 9 0 9,4 0 0-19,-4 0 0 0,0 0 0 13,0 0 0-12,0 0 0 14,0 0 0-14,0 0 0 12,0 0 0-12,0 0 0 14,0 0 0-14,0 0 0 20,0-16 0-21,0-6 0 0,6-14 0 8,3-8 0 14,-5-9 0-22,0-13 0 0,-4 4 0 16,0-3 0-16,0 4 0 15,0-4 0-15,0 0 0 15,0 0 0-15,0 2 0 14,0 1 0-14,0 5 0 17,-4-4 0-17,0 4 0 14,-5-5 0-13,3 6 0 14,-3-6 0-14,-1 5 0 12,-3 13 0-12,5-9 0 13,1 16 0-14,3-1 0 14,4 2 0-14,0 4 0 16,0-5 0-16,0-1 0 23,0 7 0-23,0-10 0 0,0-8 0 19,0 4 0-19,0-8 0 13,0 7 0-13,0 9 0 9,0 2 0 9,0 5 0-18,0 2 0 0,0 3 0 15,0-4 0-15,0-7 0 16,0 4 0-16,0 0 0 14,0-5 0-14,0 3 0 17,0 6 0-17,0 0 0 14,0-6 0-13,0 5 0 13,0-15 0-14,0 8 0 21,0-2 0-21,0-6 0 0,0 7 0 16,0-1 0-16,0 6 0 16,0 3 0-16,0 0 0 15,0 1 0-15,0-9 0 14,0-4 0-14,0 4 0 15,0 1 0-15,0 3 0 14,0 18 0-14,0-2 0 16,0 9 0-16,0 8 0 14,0 0 0-14,0 0 0 17,0-10 0-17,0 0 0 13,-6-20 0-13,0 5 0 17,-3-3 0-17,1 13 0 14,6 2 0-13,2-6 0 19,0 9 0-20,0 7 0 0,0 3 0 16,-5 0 0-16,5-5 0 14,-4-12 0-14,-6-2 0 17,5 1 0-17,-3 3 0 13,2 6 0-13,6 9 0 17,0 0 0-17,0 0 0 15,0 0 0-15,0 0 0 15,0 0 0-15,0 0 0 14,-7 0 0-14,-16 0 0 15,-8 0 0-15,-16 0 0 23,3 0 0-23,2 0 0 0,2-4 0 7,10 4 0 15,13-3 0-22,11 3 0 0,4 0 0 16,2 0 0-16,-19 0 0 15,-8 31 0-15,-7 28-79 16,0 19-108-16,22-50-102 14,7-9-220-14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2:05:37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38">
    <iact:property name="dataType"/>
    <iact:actionData xml:id="d0">
      <inkml:trace xmlns:inkml="http://www.w3.org/2003/InkML" xml:id="stk0" contextRef="#ctx0" brushRef="#br0">29637 4656 654 0,'0'0'198'14,"0"0"-42"-14,0 0 8 14,0 0-58-14,0 0-54 16,0 0 1-16,-196 237-6 23,95-109-6-23,-2-4-1 0,8 0-7 15,13-23-4-14,29-26 10 12,15-26-23-12,19-26-2 14,17-15-9-15,2-8-4 15,0 0-1-15,59-65 0 15,59-50 3-14,31-35-1 14,10-5-1-14,-18 17 0 13,-40 39 0-14,-48 55 5 14,-35 31 13-14,-18 13 18 15,0 25 22-15,-50 72-8 15,-41 46-42-15,-22 22-1 16,-1-7 1-16,13-23-3 22,21-37 3-22,29-37 0 0,19-32-4 8,28-26-2 14,4-3-3-22,0 0 0 0,78-60-2 14,32-37 2-14,29-18 0 16,-2-4 0-16,-11 26 0 14,-44 34 0-14,-33 31 1 16,-34 25 0-16,-15 3 4 14,0 12 9-14,-17 66 16 16,-44 22-20-16,-7 12-7 14,5-15-1-14,8-19 0 16,17-25 1-16,17-19-3 22,17-24 1-22,4-10-1 0,0 0 0 7,48 0-6 16,49-53 5-23,36-29-1 1,23-36 2 11,15-16-1-6,-15-6 1 0,-32 39-1 15,-50 40 1-21,-55 41 0 1,-19 20 4 12,-64 113 9-13,-73 75 8 16,-42 54-10-16,-10 7 14 14,26-24-8-14,31-45-10 16,43-51-6-16,41-54 2 15,33-42-3-15,15-33 0 16,29-14 0-16,87-87 0 13,68-52 0-13,48-42 0 16,18-9 0-16,-16 17 0 22,-38 40 0-22,-67 57 0 0,-66 44 0 15,-44 39 0-15,-19 7 0 14,-11 16 0-13,-65 65 0 12,-33 34 0-13,-20 23 0 17,-1 2 0-17,14-18 0 14,27-20 0-14,26-27 0 16,31-35 0-16,18-29 0 14,14-11 0-14,0 0 0 16,82-36 0-16,44-54 0 14,51-50 0-13,15-25 0 16,-11 3 0-17,-35 29 0 12,-60 54 0-11,-44 51 0 21,-38 24 0-22,-4 4 0 1,0 29 0 13,-63 64 0-14,-23 29 0 16,-24 15 0-16,15-19 0 15,20-33 0-15,22-27 0 16,23-29 0-16,28-22 0 13,2-7 0-13,15 0 0 24,78-69 0-23,35-41 0-1,30-33 0 7,5-9 0 6,-18 17 0-13,-19 33 0 15,-48 42 0-15,-40 39 0 17,-27 21 0-17,-11 0 0 21,0 28 0-21,-53 55 0 0,-12 18 0 14,-17 5 0-14,0-6 0 16,6-13 0-16,2 0 0 14,15-6 0-14,15-15 0 16,6-8 0-16,21-26 0 13,4-15-26-13,11-9-70 17,2-8-67-17,0 0-93 15,0-8-123-14,0-16-417 14</inkml:trace>
    </iact:actionData>
  </iact:action>
  <iact:action type="add" startTime="34785">
    <iact:property name="dataType"/>
    <iact:actionData xml:id="d1">
      <inkml:trace xmlns:inkml="http://www.w3.org/2003/InkML" xml:id="stk1" contextRef="#ctx0" brushRef="#br0">23161 16073 276 0,'9'3'129'8,"-9"-3"-46"6,0 0 11-14,0 0-33 17,0 0 27-17,-9 0-24 21,-12 0 2-21,-4 0 4 0,-9 0-18 13,-1 0-9-13,-6 0-1 17,1 0-4-17,-14 0-14 14,-3 0-1-14,4 25-11 15,-2 0 4-15,-2 12-3 14,9 4 0-13,4 9 5 15,2 9-3-16,6 1 0 13,2 5-1-13,13 0 4 17,2 4-1-17,6-1 7 22,13 3-2-22,0-7-7 0,0 1-1 15,0-3-1-15,42-9-1 14,17 1 2-13,13 4-1 15,10-5-6-16,7-13-1 14,18-4 2-14,1-11 3 15,-1-16-4-15,5-9 1 14,-9 0-3-13,-8-63-2 16,-2-9-1-17,-24-18-1 14,-8-13 2-14,-23 1-2 15,-21-8-1-14,-17 5 1 11,0-6-2-11,-23 4-1 14,-36-3-3-15,-9 16 4 15,-3 22-2-15,-9 17-6 16,2 27-64-16,4 15-51 22,45 13-77-22,5 0-284 0</inkml:trace>
    </iact:actionData>
  </iact:action>
  <iact:action type="add" startTime="35895">
    <iact:property name="dataType"/>
    <iact:actionData xml:id="d2">
      <inkml:trace xmlns:inkml="http://www.w3.org/2003/InkML" xml:id="stk2" contextRef="#ctx0" brushRef="#br0">27098 15918 348 0,'0'0'162'7,"0"0"-37"16,0 0-4-23,0 0-65 0,0 0-22 13,0 0-8-13,0 0-6 17,10-4 0-17,-20 4 29 13,-37 0 19-12,-1 22-13 14,-11 10-13-15,-2 11-7 15,2 4-21-15,6-4-8 16,3 11 2-16,5-5-7 14,3 4 9-14,6 3-4 16,5 6 8-16,8 1 1 15,10 2-1-15,9 4 2 15,4-1-3-15,0 7-2 21,8-6-5-21,43-3-3 0,6-5 4 9,8-13-2 13,7 2 11-22,5-14-10 0,6-7-6 16,-1-26 2-16,-6-3-1 15,0 0 3-15,-3-3-3 15,1-41 3-15,-11-13-3 14,-10-22-2-14,0-10 0 16,-13-13 1-16,-13-8-1 14,-8-5 0-14,-19 12 0 16,0 11-2-16,0 10 0 14,-46 7-3-14,-24 22 3 16,-12 9-4-16,-11 7-34 14,-23 13-32-14,-2 20-14 15,74 4-142-14,2 0-381 15</inkml:trace>
    </iact:actionData>
  </iact:action>
  <iact:action type="add" startTime="37229">
    <iact:property name="dataType"/>
    <iact:actionData xml:id="d3">
      <inkml:trace xmlns:inkml="http://www.w3.org/2003/InkML" xml:id="stk3" contextRef="#ctx0" brushRef="#br0">22738 14574 457 0,'0'0'218'24,"0"0"-35"-24,0 0-28 0,0 0-59 13,0 0-7-13,0 0 9 16,0 0-22-16,-110 176-7 14,24-58-12-14,-11 21-7 17,2 4-13-17,5 1-4 24,9-18-17-18,12-15 0-6,14-21-10 0,15-30-5 13,17-27-1-13,8-16-1 16,15-17-17-15,0 0-47 12,30-29-60-13,33-45-43 16,-27 30-77-16,-5-6-302 16</inkml:trace>
    </iact:actionData>
  </iact:action>
  <iact:action type="add" startTime="37859">
    <iact:property name="dataType"/>
    <iact:actionData xml:id="d4">
      <inkml:trace xmlns:inkml="http://www.w3.org/2003/InkML" xml:id="stk4" contextRef="#ctx0" brushRef="#br0">23423 16136 617 0,'0'0'183'1,"0"0"20"14,0 0-59-15,0 0-56 13,-222 277 2-13,113-159-20 17,-3 4-12-17,9-7-19 14,19-8-10-14,10-27-14 16,19-5-12-16,15-22-3 13,17-16-2-13,12-26-22 16,11-11-83-16,17-29-84 24,32-24-198-24</inkml:trace>
    </iact:actionData>
  </iact:action>
  <iact:action type="add" startTime="38587">
    <iact:property name="dataType"/>
    <iact:actionData xml:id="d5">
      <inkml:trace xmlns:inkml="http://www.w3.org/2003/InkML" xml:id="stk5" contextRef="#ctx0" brushRef="#br0">26775 14545 624 0,'0'0'149'22,"0"0"57"-22,0 0-78 0,0 0-13 17,0 0-52-17,0 0-25 13,-145 258 0-13,63-148-21 16,-5 12-2-16,-1 2 5 14,14-11-6-14,5-19-13 16,20-23-1-16,13-27-3 14,13-23-14-14,8-14-77 15,15-7-17-15,0-10-60 22,0-24-116-21,32-4-264-1</inkml:trace>
    </iact:actionData>
  </iact:action>
  <iact:action type="add" startTime="39233">
    <iact:property name="dataType"/>
    <iact:actionData xml:id="d6">
      <inkml:trace xmlns:inkml="http://www.w3.org/2003/InkML" xml:id="stk6" contextRef="#ctx0" brushRef="#br0">27641 15792 464 0,'0'0'232'13,"0"0"-77"-13,0 0 2 22,0 0-50-22,-198 253-28 0,85-122-17 8,-14 16-4 125,-8-4-12-133,19-5-5 0,7-6-21 0,18-18 0 0,22-16-13 0,16-34-6 0,13-9-1 0,6-35-10 0,15-16-92 0,17-4-52 0,2-8-151 0,0-33-327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2:05:37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38">
    <iact:property name="dataType"/>
    <iact:actionData xml:id="d0">
      <inkml:trace xmlns:inkml="http://www.w3.org/2003/InkML" xml:id="stk0" contextRef="#ctx0" brushRef="#br0">29637 4656 654 0,'0'0'198'14,"0"0"-42"-14,0 0 8 14,0 0-58-14,0 0-54 16,0 0 1-16,-196 237-6 23,95-109-6-23,-2-4-1 0,8 0-7 15,13-23-4-14,29-26 10 12,15-26-23-12,19-26-2 14,17-15-9-15,2-8-4 15,0 0-1-15,59-65 0 15,59-50 3-14,31-35-1 14,10-5-1-14,-18 17 0 13,-40 39 0-14,-48 55 5 14,-35 31 13-14,-18 13 18 15,0 25 22-15,-50 72-8 15,-41 46-42-15,-22 22-1 16,-1-7 1-16,13-23-3 22,21-37 3-22,29-37 0 0,19-32-4 8,28-26-2 14,4-3-3-22,0 0 0 0,78-60-2 14,32-37 2-14,29-18 0 16,-2-4 0-16,-11 26 0 14,-44 34 0-14,-33 31 1 16,-34 25 0-16,-15 3 4 14,0 12 9-14,-17 66 16 16,-44 22-20-16,-7 12-7 14,5-15-1-14,8-19 0 16,17-25 1-16,17-19-3 22,17-24 1-22,4-10-1 0,0 0 0 7,48 0-6 16,49-53 5-23,36-29-1 1,23-36 2 11,15-16-1-6,-15-6 1 0,-32 39-1 15,-50 40 1-21,-55 41 0 1,-19 20 4 12,-64 113 9-13,-73 75 8 16,-42 54-10-16,-10 7 14 14,26-24-8-14,31-45-10 16,43-51-6-16,41-54 2 15,33-42-3-15,15-33 0 16,29-14 0-16,87-87 0 13,68-52 0-13,48-42 0 16,18-9 0-16,-16 17 0 22,-38 40 0-22,-67 57 0 0,-66 44 0 15,-44 39 0-15,-19 7 0 14,-11 16 0-13,-65 65 0 12,-33 34 0-13,-20 23 0 17,-1 2 0-17,14-18 0 14,27-20 0-14,26-27 0 16,31-35 0-16,18-29 0 14,14-11 0-14,0 0 0 16,82-36 0-16,44-54 0 14,51-50 0-13,15-25 0 16,-11 3 0-17,-35 29 0 12,-60 54 0-11,-44 51 0 21,-38 24 0-22,-4 4 0 1,0 29 0 13,-63 64 0-14,-23 29 0 16,-24 15 0-16,15-19 0 15,20-33 0-15,22-27 0 16,23-29 0-16,28-22 0 13,2-7 0-13,15 0 0 24,78-69 0-23,35-41 0-1,30-33 0 7,5-9 0 6,-18 17 0-13,-19 33 0 15,-48 42 0-15,-40 39 0 17,-27 21 0-17,-11 0 0 21,0 28 0-21,-53 55 0 0,-12 18 0 14,-17 5 0-14,0-6 0 16,6-13 0-16,2 0 0 14,15-6 0-14,15-15 0 16,6-8 0-16,21-26 0 13,4-15-26-13,11-9-70 17,2-8-67-17,0 0-93 15,0-8-123-14,0-16-417 14</inkml:trace>
    </iact:actionData>
  </iact:action>
  <iact:action type="add" startTime="34785">
    <iact:property name="dataType"/>
    <iact:actionData xml:id="d1">
      <inkml:trace xmlns:inkml="http://www.w3.org/2003/InkML" xml:id="stk1" contextRef="#ctx0" brushRef="#br0">23161 16073 276 0,'9'3'129'8,"-9"-3"-46"6,0 0 11-14,0 0-33 17,0 0 27-17,-9 0-24 21,-12 0 2-21,-4 0 4 0,-9 0-18 13,-1 0-9-13,-6 0-1 17,1 0-4-17,-14 0-14 14,-3 0-1-14,4 25-11 15,-2 0 4-15,-2 12-3 14,9 4 0-13,4 9 5 15,2 9-3-16,6 1 0 13,2 5-1-13,13 0 4 17,2 4-1-17,6-1 7 22,13 3-2-22,0-7-7 0,0 1-1 15,0-3-1-15,42-9-1 14,17 1 2-13,13 4-1 15,10-5-6-16,7-13-1 14,18-4 2-14,1-11 3 15,-1-16-4-15,5-9 1 14,-9 0-3-13,-8-63-2 16,-2-9-1-17,-24-18-1 14,-8-13 2-14,-23 1-2 15,-21-8-1-14,-17 5 1 11,0-6-2-11,-23 4-1 14,-36-3-3-15,-9 16 4 15,-3 22-2-15,-9 17-6 16,2 27-64-16,4 15-51 22,45 13-77-22,5 0-284 0</inkml:trace>
    </iact:actionData>
  </iact:action>
  <iact:action type="add" startTime="35895">
    <iact:property name="dataType"/>
    <iact:actionData xml:id="d2">
      <inkml:trace xmlns:inkml="http://www.w3.org/2003/InkML" xml:id="stk2" contextRef="#ctx0" brushRef="#br0">27098 15918 348 0,'0'0'162'7,"0"0"-37"16,0 0-4-23,0 0-65 0,0 0-22 13,0 0-8-13,0 0-6 17,10-4 0-17,-20 4 29 13,-37 0 19-12,-1 22-13 14,-11 10-13-15,-2 11-7 15,2 4-21-15,6-4-8 16,3 11 2-16,5-5-7 14,3 4 9-14,6 3-4 16,5 6 8-16,8 1 1 15,10 2-1-15,9 4 2 15,4-1-3-15,0 7-2 21,8-6-5-21,43-3-3 0,6-5 4 9,8-13-2 13,7 2 11-22,5-14-10 0,6-7-6 16,-1-26 2-16,-6-3-1 15,0 0 3-15,-3-3-3 15,1-41 3-15,-11-13-3 14,-10-22-2-14,0-10 0 16,-13-13 1-16,-13-8-1 14,-8-5 0-14,-19 12 0 16,0 11-2-16,0 10 0 14,-46 7-3-14,-24 22 3 16,-12 9-4-16,-11 7-34 14,-23 13-32-14,-2 20-14 15,74 4-142-14,2 0-381 15</inkml:trace>
    </iact:actionData>
  </iact:action>
  <iact:action type="add" startTime="37229">
    <iact:property name="dataType"/>
    <iact:actionData xml:id="d3">
      <inkml:trace xmlns:inkml="http://www.w3.org/2003/InkML" xml:id="stk3" contextRef="#ctx0" brushRef="#br0">22738 14574 457 0,'0'0'218'24,"0"0"-35"-24,0 0-28 0,0 0-59 13,0 0-7-13,0 0 9 16,0 0-22-16,-110 176-7 14,24-58-12-14,-11 21-7 17,2 4-13-17,5 1-4 24,9-18-17-18,12-15 0-6,14-21-10 0,15-30-5 13,17-27-1-13,8-16-1 16,15-17-17-15,0 0-47 12,30-29-60-13,33-45-43 16,-27 30-77-16,-5-6-302 16</inkml:trace>
    </iact:actionData>
  </iact:action>
  <iact:action type="add" startTime="37859">
    <iact:property name="dataType"/>
    <iact:actionData xml:id="d4">
      <inkml:trace xmlns:inkml="http://www.w3.org/2003/InkML" xml:id="stk4" contextRef="#ctx0" brushRef="#br0">23423 16136 617 0,'0'0'183'1,"0"0"20"14,0 0-59-15,0 0-56 13,-222 277 2-13,113-159-20 17,-3 4-12-17,9-7-19 14,19-8-10-14,10-27-14 16,19-5-12-16,15-22-3 13,17-16-2-13,12-26-22 16,11-11-83-16,17-29-84 24,32-24-198-24</inkml:trace>
    </iact:actionData>
  </iact:action>
  <iact:action type="add" startTime="38587">
    <iact:property name="dataType"/>
    <iact:actionData xml:id="d5">
      <inkml:trace xmlns:inkml="http://www.w3.org/2003/InkML" xml:id="stk5" contextRef="#ctx0" brushRef="#br0">26775 14545 624 0,'0'0'149'22,"0"0"57"-22,0 0-78 0,0 0-13 17,0 0-52-17,0 0-25 13,-145 258 0-13,63-148-21 16,-5 12-2-16,-1 2 5 14,14-11-6-14,5-19-13 16,20-23-1-16,13-27-3 14,13-23-14-14,8-14-77 15,15-7-17-15,0-10-60 22,0-24-116-21,32-4-264-1</inkml:trace>
    </iact:actionData>
  </iact:action>
  <iact:action type="add" startTime="39233">
    <iact:property name="dataType"/>
    <iact:actionData xml:id="d6">
      <inkml:trace xmlns:inkml="http://www.w3.org/2003/InkML" xml:id="stk6" contextRef="#ctx0" brushRef="#br0">27641 15792 464 0,'0'0'232'13,"0"0"-77"-13,0 0 2 22,0 0-50-22,-198 253-28 0,85-122-17 8,-14 16-4 125,-8-4-12-133,19-5-5 0,7-6-21 0,18-18 0 0,22-16-13 0,16-34-6 0,13-9-1 0,6-35-10 0,15-16-92 0,17-4-52 0,2-8-151 0,0-33-327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2:08:56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72">
    <iact:property name="dataType"/>
    <iact:actionData xml:id="d0">
      <inkml:trace xmlns:inkml="http://www.w3.org/2003/InkML" xml:id="stk0" contextRef="#ctx0" brushRef="#br0">5282 11396 466 0,'0'0'198'4,"0"0"-67"10,0 0 16-13,0 0-40 15,0 0-25-16,0 0-13 14,0 0-5-14,0 0-13 16,0 0 4-16,12 13-13 21,-12-13-6-21,0 0-6 0,0 0-7 9,0 0-10 13,0 0-2-22,0 0-3 0,0 0-1 14,0 0-3-14,0 0 4 16,0 0 1-16,0 0-7 14,0 0 1-14,0 0-2 16,0-13-1-16,0-12 1 14,4-7 0-14,-1 3 0 15,1 0-1-14,8 1 1 12,-5 12-1-13,3 0 1 16,-3 0-1-15,1 8 0 14,0-1 1-15,-3 5 0 18,3-6 0-18,3 8 2 19,1-7-3-19,7 2 5 0,-4-2-4 16,4-4 0-16,6 6 1 14,-10 2 1-14,14-2 4 16,-1-1-4-16,-3 3 3 14,5 5 1-14,-7 0 5 16,0 0 9-16,2 0-7 14,9 0 8-14,2 0 2 16,-2 0-8-16,3 0-5 18,6 0 1-18,-3 0-3 12,4 0-2-12,-6 5-4 14,-2-3 4-13,-7-2-1 14,7 6-2-15,-13-2 1 22,0-4-1-22,-4 3 3 0,0-3 0 9,-8 0-4 12,-3 0 0-21,1 0 1 0,-3 0-4 14,-2 0 0-14,-2 0-4 16,3 0 4-15,1 0-2 13,-2 0-1-14,-4 0 2 15,0 0-1-15,0 0 2 14,0 0-4-14,0-3 2 15,0-26 1-15,0-5-3 15,0-3 0-15,0 2 3 16,0 2-5-16,0-3 1 22,0 15 1-22,0 9 0 0,0 12 1 16,0 0 3-16,0 0 0 14,0 0 1-14,0 0-1 16,0 0 0-16,0 0-2 14,0 0 1-14,0 0-1 16,0 0-1-16,0 0 3 14,0 0-2-14,0 0 2 16,0 0 0-16,0 0 0 14,0 0 0-14,0 0 0 16,0 0 1-16,0 0 0 14,0 28 0-14,0 9 0 16,0 3-2-16,0-8 2 14,9-1 1-14,1-2-1 16,-2-10 0-16,-5-8 1 22,-3-5 3-21,0-6-1-1,0 0 0 11,0 0-2-7,0 0 3 7,8 0-3 5,0 0 0-15,11 4 13-1,5-1-2 19,16 2-11-19,-5-1-1 12,-5-4-1-12,8 0 1 16,2 0 1-16,4 0-2 13,-2 0 0-13,-2 0 0 16,-2 0 0-16,2 0 0 15,-2 0 0-15,2 0 0 16,-2 0-2-16,2 0 2 21,-4 0 0-21,6 0-1 0,-2 0 0 16,-8 0 1-16,4-4-1 14,2-1 1-14,-9 2 1 17,1 3-1-17,-3-4 1 14,-6 4-1-14,4-6 0 15,-4 4 0-15,-2-3 0 14,-2 1 0-14,-10 4 0 14,9 0 1-14,-3 0-1 16,0 0 1-16,1 0 1 16,1 0-3-16,-4 0 2 14,1 0-1-14,-5 0 2 20,-7 0-4-20,0 0 2 5,0 0 0 5,0 0 4 2,10 0-4-12,-1 4 0 21,1 3 0-21,5 11 3 0,2-1-3 14,-9-2 6-14,3 6-6 16,-9-4 1-16,4-2 3 19,-2-2-3-19,-4-1-1 6,0 4 1 1,0 0 0 5,0 6-1-11,0-7 2 14,0 3-2-15,5-8 0 13,-5 0 1-12,4-2 0 15,-4-4-2-16,0-4 2 22,0 0-1-22,0 0 0 0,0 0 0 8,0 0-16 14,0 0 0-22,0 3-15 0,0 7-34 14,0 5-43-14,0 6-79 16,0-13-87-16,0 3-487 16</inkml:trace>
    </iact:actionData>
  </iact:action>
  <iact:action type="add" startTime="22315">
    <iact:property name="dataType"/>
    <iact:actionData xml:id="d1">
      <inkml:trace xmlns:inkml="http://www.w3.org/2003/InkML" xml:id="stk1" contextRef="#ctx0" brushRef="#br0">13649 10482 584 0,'0'0'317'15,"0"0"-210"-15,0 0 22 15,0 0-40-15,0 0-21 15,0 0 7-15,0 0-14 15,0 0-14-15,83 4 4 16,-58 20 0-16,6 1-2 14,5 7-11-14,11 6 13 16,-5 2-17-16,10-3-4 22,-12-2-11-22,11 2 3 0,-9-9-5 17,0-3-2-17,-2-3-5 13,3-7 0-13,-3 2 6 16,0-6-1-16,0 7 2 14,4 2-2-14,-4-1 4 16,6 6-7-16,1 0 0 18,1 0-5-17,3 0-1 10,-1 0 0-11,1 2-3 14,-7-6 3-14,2 4-5 16,-10-5 1-15,0-4 2 13,0 5-2-14,-2 0 0 15,-5-1 2-14,5 1-4 12,2 2 0-13,-9-5 0 16,-2-3 0-16,5-2 3 22,-3-1-3-22,-6 5 0 0,3-9 0 15,-3 9 0-15,-5-11 1 15,-3 0-1-15,-9 1 0 14,1-7 0-14,-5 0-1 16,0 4-1-16,0-4 2 14,0 0-1-14,0 4-1 16,0-4-4-16,0 0-2 14,0 0-10-13,0 0-6 18,-26 0-2-19,-26 0 26 15,-12 0-2-15,12-8-11 3,-12 8 3 7,5 0 4 10,7 0-4-20,3 0-8 0,13 0 12 16,13 0 0-16,6 0-1 14,11 0 1-14,6 0 6 16,0 0-1-16,0 0 0 14,0 0 1-14,0 0-3 16,6 0 3-16,37 0 3 15,13 0 5-15,3 0 3 15,0 0-1-15,0 0 9 14,5 0-4-14,-12 0-2 16,5 0-2-16,-8 0-3 14,-13 0-2-14,1 0-4 16,-11 0 1-16,-7 0 1 22,-5 0 1-22,-9 0 0 0,-5 0 1 14,0 0-3-14,0 0 3 16,0 0-5-16,0 0 2 14,0 0-3-14,0 0-1 16,0 0 1-16,0 0-3 14,0 0 1-14,0-4-3 16,0-28 5-16,-21-14 2 15,-13 6 4-15,11 11-3 16,0 13-2-16,4-4-1 13,2 3 1-13,0 2-2 16,8 2 0-16,-1 9-1 22,1 4-44-22,1 0-60 0,-11 0-91 8,9 0-77 15,-3 0-190-23</inkml:trace>
    </iact:actionData>
  </iact:action>
  <iact:action type="add" startTime="23570">
    <iact:property name="dataType"/>
    <iact:actionData xml:id="d2">
      <inkml:trace xmlns:inkml="http://www.w3.org/2003/InkML" xml:id="stk2" contextRef="#ctx0" brushRef="#br0">14421 10011 633 0,'0'0'246'13,"0"0"-110"-12,0 0 11 13,0 0-54-14,0 0-9 14,0 0-10-14,-102 176-11 17,62-123-18-17,-2 5-8 14,-2 2 10-14,-9 2-4 16,5 7-7-16,-7 9-8 14,2 4-7-13,-1-5-5 14,-3 4-8-15,8-16 4 14,9-8-2-14,-2-7-4 18,8-10-2-18,9-3 0 12,8-6-2-12,0-11-1 16,7-8 1-15,-5 0-2 20,7-5 0-21,1-7-1 1,7 0 1 12,0 6 0-13,-2-6-1 16,2 3 3-16,0-3-4 14,0 0 2-13,0 0 0 11,0 0 0 6,0 0-4-17,0 0 2-1,0 0-6 14,0 0 2-14,0 0 2 16,0 0 4-16,0-13-1 15,0-2 2-15,0-2-2 14,2-4 2-14,5-10-2 15,-3-10-1-15,0 4 1 22,-4-9-2-21,0-2 3 0,0 2-4 14,0-4 3-15,0 10-7 13,0 8 2-13,0 16 1 16,0 7-1-16,0 9 5 14,0 0 1-14,0 0-1 16,0 0 0-16,0 0 1 14,0 0-1-14,0 0 0 16,0 0-1-16,0 0 1 14,0 0 1-14,0 0 0 16,0 0 1-16,0 0 2 14,0 4 12-14,0 30 5 17,0 15-14-17,0-2-1 13,0 3 1-13,0 3 3 16,0-3-6-15,0-6 3 20,0-4 2-21,0-15 9 0,0-8-2 15,0-8 11-15,0-9 1 16,0 0 2-16,0 0-5 13,2 0-2-13,21 0-4 16,7 0 6-16,16 0-13 14,1 0-2-14,5 0-1 16,-5 0 0-16,-12-9-8 14,-5 1 0-14,-5 5 0 16,-12-5 0-16,2 8 0 14,-11-6 0-14,-4 6 0 16,0 0-77-16,0 0-84 20,0 0-78-17,0 0-160 8</inkml:trace>
    </iact:actionData>
  </iact:action>
  <iact:action type="add" startTime="24889">
    <iact:property name="dataType"/>
    <iact:actionData xml:id="d3">
      <inkml:trace xmlns:inkml="http://www.w3.org/2003/InkML" xml:id="stk3" contextRef="#ctx0" brushRef="#br0">12421 11424 712 0,'0'0'82'21,"0"0"82"-21,0 0-13 0,0 0-79 15,-242-15-16-15,149 19-10 16,-8 20 1-16,2 10-9 14,0 1-5-14,10 15-6 16,3 6-6-16,6 22 6 14,2 12 2-14,2 13-3 16,17 15-8-16,12 9 4 13,5 8 5-13,19-5-5 17,13 2 8-17,10-7-5 14,0-6 1-14,29-16-4 16,53-10-3-16,28-16 0 22,33-20-10-22,36-23-3 0,13-34-1 16,21 0-2-16,-19-62-3 14,-22-39 0-14,-30-26-1 16,-33-26 1-16,-39-22-1 15,-22-20 0-15,-39-9-2 16,-9-1 0-16,-32 12-1 13,-59 27 3-12,-31 31-4 14,-17 33-18-15,-6 28-65 14,16 30-49-14,83 44-109 16,16 4-277-16</inkml:trace>
    </iact:actionData>
  </iact:action>
  <iact:action type="add" startTime="27912">
    <iact:property name="dataType"/>
    <iact:actionData xml:id="d4">
      <inkml:trace xmlns:inkml="http://www.w3.org/2003/InkML" xml:id="stk4" contextRef="#ctx0" brushRef="#br0">6384 13010 230 0,'0'0'510'13,"0"0"-364"-13,0 0-5 16,0 0-69-16,0 0-8 13,0 0 6-13,0 0-14 16,44 126 6-16,-38-92-5 14,3-2-7-14,-3 1 2 17,11-8-9-17,-5 4 3 13,7-11-12-13,9 7-9 17,-3-3 1-17,9-3-11 14,6-10-3-14,6-5-2 17,9-1-6-17,4-3-3 22,-6 0 3-22,6 0 9 0,-9 0 1 15,3 0-6-15,4 0-6 14,-9 0 3-14,-1-10-2 16,-1-5-3-16,-6 8 4 14,2-2-1-14,-2 6-2 14,2 3 0-14,-2-6 1 16,0 6-1-16,3 0-1 14,-3 0 1-14,2 0 0 16,-6 0 0-16,-9 0 3 16,-2 0-4-16,-4 18 4 14,9 11 5-14,-7-1-2 16,0 9-2-16,-10-5 3 22,0-3-2-22,-3 3 0 1,-6-3 1 12,-4-4-3-13,0-14-1 16,4-1-2-16,-4-10 1 14,0 0-2-14,5 0-3 16,-5 0-1-16,6 0-4 14,2 0-4-14,7-34-3 17,6-18 14-17,7 2 2 13,3 6-1-13,7 6 0 16,-4 19 0-16,4 1 2 14,4 8 0-14,4 1 2 16,11 0 0-16,2 2 4 23,15-1-7-23,6 4 5 0,6-2 4 13,5 6 3-13,12 0 7 16,9 0-3-16,4 0 0 14,2 0-3-14,-2 0-6 16,-7 0 3-16,-14 10 3 14,-2-2-5-14,4-5 0 16,-4 10-2-16,-3-4 2 14,-5-2 0-14,-8 2-3 16,-3 0 2-16,-11-6-4 15,-10 4 1-15,-2 2 2 16,-9-6-1-16,-13 3-3 15,1-6-3-15,-20 0 0 14,3 0 0-14,-13 0 0 16,17 0-4-16,6 0 4 23,7-21 0-23,12-11 0 0,-9-11 0 13,-7 3 0-12,-7 8 0 14,0-5-2-15,-7 12 0 14,-1 9-1-14,-11 4-45 16,0 12-45-16,0 0-45 14,0 0-99-14,0 15-229 17</inkml:trace>
    </iact:actionData>
  </iact:action>
  <iact:action type="add" startTime="29553">
    <iact:property name="dataType"/>
    <iact:actionData xml:id="d5">
      <inkml:trace xmlns:inkml="http://www.w3.org/2003/InkML" xml:id="stk5" contextRef="#ctx0" brushRef="#br0">15318 13222 606 0,'0'0'280'8,"0"0"-136"13,0 0-31-20,0 0-49-1,0 0-5 13,0 0-14-13,0 0 5 16,38 57 9-16,-34-44 1 15,9-1-8-15,4 1-10 16,12 2-12-16,11 1-3 13,7 0-6-13,1-1-9 16,3 0-3-15,-3-2-3 12,9-6-1-13,-8 1 0 16,10-4-2-16,-4-4 3 16,-1 0-2-16,-3 0-2 15,4 0 6-15,-3 0-5 16,-1 0 1-16,2-4-4 22,-5 4 3-22,-4 0-2 0,-2 0 5 14,-6 0 5-14,-6 0 7 16,3 0-1-16,-5 22-6 14,-1 0 3-14,1 16-6 16,-1 6 0-16,0 17 1 15,-3 14-1-15,3-3 3 16,-10-1-4-16,-2-10-1 14,-7-21-1-14,-4-11-1 15,-4-8-2-15,2-13-2 14,7-1-7-14,-1-7-4 16,9 0-3-16,2-31 14 23,4-22 2-23,-10 7-2 0,6 18 2 15,-11-1-4-15,11 8 1 14,0 2 1-14,7-2 4 16,11 2-2-16,18 6 1 14,2 3-3-14,13 8 7 14,12 2-2-14,0 0-1 16,2 0 8-16,-2 0 1 14,-4 0-5-14,5 0-4 16,-12 0 2-16,3 0 2 15,-4 0 2-15,1 0-2 15,-1-4-1-15,10-2-2 22,0-1 1-22,2-5 2 0,0 3-4 16,-4-7 1-16,-8 5 1 14,1-2-1-13,-7 5-1 15,-1 2-1-16,-4 4 2 13,0-7-2-13,0 5-1 16,-4-8 0-16,-1-1 0 14,-9 1 0-14,-7-1 0 16,-9 6-1-16,5-1 0 14,-13 4 1-14,-2-2 0 16,-4 3-1-16,-5-1 0 14,7 4 0-14,-4-4-1 16,6 0 1-16,-7 1-1 14,7-7 0-14,2 2 2 17,0 1-2-17,0 7 0 21,-2-10 2-21,-2 10-2 0,-2-2 0 14,0-8 0-14,4 3-1 16,-2-5 1-16,6-4-2 15,-4 4 2-15,0-6 0 16,0-1 1-15,4-12-1 11,-2-4-1-12,0-2 0 17,-2-3 1-17,-2 2-1 13,-5 6 2-13,-7-5-2 16,1 5-9-16,-6-1-7 14,0 8-8-14,0 10-38 16,0 5-56-16,0 10-64 22,0 0-79-22,0 22-248 0</inkml:trace>
    </iact:actionData>
  </iact:action>
  <iact:action type="add" startTime="32697">
    <iact:property name="dataType"/>
    <iact:actionData xml:id="d6">
      <inkml:trace xmlns:inkml="http://www.w3.org/2003/InkML" xml:id="stk6" contextRef="#ctx0" brushRef="#br0">4034 15874 541 0,'0'0'184'23,"0"0"-62"-23,0 0-11 0,0 0-35 14,0 0-27-14,0 0-11 15,0 0-1-15,19 171-5 17,-8-143 0-17,-7-7-11 14,0-2 0-14,4-6-13 16,1-1 7-16,6-2 8 20,8-3-5-20,6-7-8 0,11 0-2 15,9 0-1-15,-5 0 0 16,7 0 8-16,-1 0 2 14,-6 0 4-13,5 8-4 15,4-4-5-16,-5-4-3 13,7 0-6-13,0 0-1 16,-1 0-1-16,1 0 1 14,4 0 5-14,0 0 3 16,0 0 7-16,-2 0-3 22,2 0-3-22,4 0 1 0,9 0-5 16,-9 0-3-16,0 0-3 13,-4 0 1-13,-12 0-1 17,-7 0 0-17,-4 0 0 14,-9 0 2-14,5-4 2 16,-9 4 2-16,-4 0 2 14,-2 0 9-14,-5 0 8 16,3 0-6-16,0 13-3 15,-5 6-11-15,1-5-4 16,-1-3 2-16,-7-2-2 13,3 7-1-13,-2 12 0 16,4 9 4-16,-1 1-1 14,-7-2 1-14,4-11-1 16,-4-18-3-16,0-7 0 22,4 0-2-22,15 0-2 0,6-15-10 14,9-30 12-14,6-8 2 16,-10 7 1-16,-7 18-2 14,2 12 0-14,-10 7 1 16,8 0 0-16,2 5 3 14,3 4-2-14,1-7 1 16,11 7-1-16,5 0-1 14,-1-8 0-14,9 8 1 17,3 0 0-17,-1 0-2 13,-2 0 3-12,6 0 2 14,2 0 6-15,0 0-5 22,9 0-1-22,-7 0-5 0,9 0 2 16,-9-4-1-16,0-13 3 15,-4-2 4-15,-6 2 3 16,-13-1 7-16,-11 3-11 13,1 2-1-13,-7-12-6 16,-4 6 1-16,-9-6-1 14,7-7-4-14,-10-4 1 16,-7-7 1-16,0 4 1 14,0 2-5-14,0 12-3 16,0 7-65-16,0 18-65 14,0 0-129-14,0 18-332 16</inkml:trace>
    </iact:actionData>
  </iact:action>
  <iact:action type="add" startTime="38433">
    <iact:property name="dataType"/>
    <iact:actionData xml:id="d7">
      <inkml:trace xmlns:inkml="http://www.w3.org/2003/InkML" xml:id="stk7" contextRef="#ctx0" brushRef="#br0">4721 16596 513 0,'0'0'299'24,"0"0"-159"-24,0 0-20 0,0 0-20 13,0 0-28-13,0 0-21 17,0 0-9-17,-320 140 0 14,191-68 19-14,-6 22-8 16,9 13-14-16,14 15-5 15,17 14 11-15,15-1-8 16,32-17-7-16,27 1-3 13,21-10-2-13,4 2-4 16,99-10 7-16,66-5-16 23,48-11 0-23,48-24-1 0,24-32 5 8,17-29 1 13,-20 0 1-21,-27-38-8 0,-54-43 0 14,-51-22 7-14,-41-15 0 16,-49-25-12-15,-54-20-4 12,-10-30-1-13,-122-3-2 16,-70 1 1-16,-65 24 0 16,-23 35 1-16,0 42 0 15,23 50-2-15,52 23-29 13,41 21-81-13,149 33-78 16,15 27-156-16</inkml:trace>
    </iact:actionData>
  </iact:action>
  <iact:action type="add" startTime="41502">
    <iact:property name="dataType"/>
    <iact:actionData xml:id="d8">
      <inkml:trace xmlns:inkml="http://www.w3.org/2003/InkML" xml:id="stk8" contextRef="#ctx0" brushRef="#br0">12271 18724 285 0,'0'0'249'15,"0"0"-81"-15,0 0 22 15,0 0-56-14,0 0-32 14,0 0-24-15,0 0 3 13,217 0 7-13,-151 0-13 16,7 0-13-15,16 0-10 21,12-4-3-22,13-11-7 0,10-2 3 13,22 5-3-13,14 3-3 17,6 9 1-17,9 0-6 13,-11 0-5-13,-6 0-14 16,-8 0-8-16,-5 0 8 14,-8 0-1-14,-6 0-2 16,-17 0-2-16,-24 0 1 14,-22 9-1-14,-18-9-5 16,-20 7 0-16,-13-7-2 14,-9 0-1-14,-4 0 1 16,-4 0-2-16,0 0 1 15,0 0-2-15,0 12 0 23,-35 6 0-23,-43-7 0 0,-30 6 4 14,-10 0-3-14,-10-2-2 16,-11-3 1-16,-13 5 0 14,0-13 0-14,-4-4 0 16,-8 0-1-16,10 0 1 14,9 0-12-14,22 0-8 16,14 0 3-16,20 0 3 14,20 0 5-14,12 0 0 16,17-4 8-16,19 4-4 14,4-7-3-14,15 7-4 16,2 0 3-16,0 0 0 22,0 0 9-22,0 0 2 0,0 0-1 8,2 0 1 8,74-10 5-16,29 2-1 20,41 4-3-20,24-3 9 0,22-1 7 16,0 8 2-16,-3 0-1 14,-7 0 0-14,-26 0 5 17,-5 0-2-17,-12 8-14 13,-16 3-9-13,-16 14 0 16,-21-4 0-16,-18-6 0 14,-26-5 0-14,-17-7 0 15,-14 2 0-14,-11-5 0 23,0 0 0-24,0 0 0 0,0 4 0 15,-36 3 0-15,-69-7 0 13,-58 0 0-13,-52 0 0 16,-18 0 0-16,-18-7 0 14,-13-15 0-14,1 7 0 16,8 15 0-16,27 0 0 14,16 0 0-14,20 0 0 16,15 0 0-16,31 0 0 14,47 0 0-14,38 0 0 16,36 0 0-16,12 0 0 15,13 0 0-15,0 0 0 16,76-9 0-16,65-3 0 13,51-13 0-13,38 14 0 16,31-7 0-16,15 11 0 23,-12-14 0-23,-28 14 0 0,-49 7 0 13,-27 0 0-13,-23 0 0 16,-25 0 0-16,-13 7 0 14,-38-3 0-14,-23 5 0 16,-25-1 0-16,-13-8 0 14,0 17 0-14,-99 2 0 16,-59 10 0-16,-57 3 0 14,-7-3 0-14,3-11 0 16,21 1 0-16,38-10 0 14,42-2 0-14,44-7 0 17,34 0 0-17,40 0-225 21,0 0-149-21,32 0-361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7T01:56:48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35">
    <iact:property name="dataType"/>
    <iact:actionData xml:id="d0">
      <inkml:trace xmlns:inkml="http://www.w3.org/2003/InkML" xml:id="stk0" contextRef="#ctx0" brushRef="#br0">14760 6912 347 0,'0'0'165'38,"0"0"-20"-38,0 0-1 0,0 0-7 0,0 0-24 0,0 0-31 0,0 0-20 0,0 0-18 0,0 0-14 0,31-50-4 0,-31 50 10 1,0 0 16-1,0 0 15 1,0 0-6-1,-14 4-26 0,-16 21-1 0,-3 7-12 0,-3 8-3 0,-4 10-4 0,0 3 0 1,2 0 6-1,2-8-9 0,8-13-4 0,12-10-1 0,3-15-2 0,11-1-4 0,2-6-1 71,0 0 1-70,0 0-1-1,0 0 0 0,0-31-3 0,25-13 3 0,15 0 0 0,2 10 1 1,-6 7 0-1,-2 10 0 1,-19 13-1 75,-11 0 2-75,-4 4 0-1,0 0 1 0,0 0 1 0,0 0 7 0,0 33 4 0,0 14-15 0,0-4 4 0,0-15-2 0,0-11 3 78,0-11 0-78,0-6 2 0,0 0-5 0,0 0-1 0,0 0-1 0,8 0-2 0,24-12 0 0,14-24 2 0,-6-4-1 0,-10 2 2 82,-1 15-2-82,-10 10 2 0,-10 9-1 0,-9 4 3 0,0 0-1 0,0 4 3 0,0 45 5 0,0 5-5 0,0-11-3 0,0-14 1 0,0-17-3 77,0-3 5-77,0-9 3 0,0 0-3 0,0 0-5 0,2 0 0 0,40-16-2 0,8-18 1 0,1-1-1 0,-11 5 4 0,-19 10-3 1,-4 15 2 78,-17 5 0-79,0 0 2 0,0 0-1 0,0 0 3 0,0 47 3 0,0-4-3 0,0-2-5 0,0-13 6 0,0-18-2 0,0-6 0 75,0-4 3-75,0 0-4 1,0 0-3-1,0 0-1 0,23-21-2 0,19-25 3 0,15-10 1 0,-8 6-1 0,-13 18-1 0,-13 16 1 87,-17 16 2-86,-6 0 1-1,0 0 0 0,0 48 14 0,0 18 4 0,0-1-18 0,0-23 0 0,0-22 2 0,0-11-4 0,0-9 3 0,0 0 0 0,0 0-2 71,0 0-2-70,0 0-1 0,23-9 1-1,-6-4 0 0,-6 6 3 0,-9 7-3 0,-2-4 1 0,0 4-1 0,0 0-1 0,0 0-2 76,0 0-64-76,0 0-80 0,0 0-154 0,0 0-220 0</inkml:trace>
    </iact:actionData>
  </iact:action>
  <iact:action type="add" startTime="9857">
    <iact:property name="dataType"/>
    <iact:actionData xml:id="d1">
      <inkml:trace xmlns:inkml="http://www.w3.org/2003/InkML" xml:id="stk1" contextRef="#ctx0" brushRef="#br0">24474 6948 430 0,'0'0'395'1,"0"0"-230"-1,0 0-15 0,0 0-25 0,0 0-9 75,0 0-57-75,0 0-4 1,-74 216-16-1,22-149-10 0,12-16-5 0,10-9-4 0,7-13-5 0,8-14-8 1,11-11-5-1,4-4-2 0,0 0 0 73,0 0-2-73,19-41-5 0,48-37 7 0,16-11 0 0,-1 3 1 0,-11 21-1 0,-16 24 0 0,-27 21 0 0,-16 12 0 72,-7 8 2-72,-5 0 1 0,0 0 3 0,0 40 10 0,-13 29 4 0,-19 13-14 1,1-17-4-1,7-19 1 0,12-25-1 1,8-14 0 3,4-7-1 69,0 0-1-73,0 0-1 0,16-3-3 0,48-59-2 0,12-12 6 0,-3 1 0 0,-7 17 1 0,-26 19-2 0,-17 16 2 73,-10 13 2-73,-13 8-3 0,0 0 2 0,0 0 3 0,0 32 14 0,-11 34 19 0,-19 15-34 0,-3-19-1 0,14-18-1 0,12-23 1 79,3-17 0-79,4-4-1 0,0 0 0 0,0 0-2 1,9-4 0-1,35-36-1 0,15-14 1 0,-8 14 0 0,-14 6 0 0,-15 18 0 0,-12 13 3 72,-10 3-2-72,0 0 2 0,0 0 1 0,0 32 4 0,0 8-1 0,0-2-6 0,0-13 0 0,0-19 1 0,0-6-2 0,0 0 0 76,0 0 0-76,0 0-2 0,40 0 0 0,4-6 0 0,7-24 1 0,-5 1 0 0,-6 0 0 0,2 1 0 1,-16 12 2-1,-7 5-1 73,-5 6 0-73,-14 5 0 0,0 0 2 0,0 0 1 0,0 0 1 0,0 28 1 0,0 14-4 0,0-6-1 0,0-19 2 1,0-15-2 71,0-2 2-72,0 0-2 0,0 0-1 0,0 0-4 0,0 0-2 0,5 0 0 0,14 0 6 0,4-11-1 0,-2 0-16 76,-6-3-35-76,1-2-62 1,-3-4-92-1,-7 15-105 0,-6-2-629 1</inkml:trace>
    </iact:actionData>
  </iact:action>
  <iact:action type="add" startTime="13836">
    <iact:property name="dataType"/>
    <iact:actionData xml:id="d2">
      <inkml:trace xmlns:inkml="http://www.w3.org/2003/InkML" xml:id="stk2" contextRef="#ctx0" brushRef="#br0">18730 10220 286 0,'0'0'200'1,"0"0"-54"-1,0 0 50 0,0 0-54 0,0 0-52 0,0 0-15 72,0 0-7-72,0 0-18 0,0 0-9 0,0 0 1 0,0 0 12 0,0 25-21 0,0 16-14 0,0 7-2 0,0-2-10 1,0-9-1 77,0-6 3-78,0-2-2 0,0-4-2 0,0-10-4 0,0-2 1 0,-6-8-2 0,6-2 3 0,0-3-3 0,0 4 1 0,0-4-1 75,0 0 1-75,0 4-1 0,0 5 3 0,0-1-3 0,12-4 0 0,9-4-1 0,5 0 2 0,7 0 0 0,-3 0 0 0,6 0 0 75,-5 0 1-75,1 0-1 0,-7 3 1 1,9-3-2-1,-3 0 2 0,-3 10-1 0,-1-10 5 0,5 2 0 1,-3-2 2-1,9 6-3 75,4-6-1-75,1 0-1 0,-3 0-1 0,12 0-2 0,-10 0 2 0,-2 0 2 0,1 0-3 0,1 0 5 0,-7 0-2 0,-3 0 6 81,0 0 2-81,-5 0 2 0,-4 0 0 0,3 0 0 0,3 0-2 0,-2 4-4 0,5-1-2 0,2 1-4 0,4 4 1 0,4-4-2 0,-2 5 2 81,2-5 0-80,-2 1-1-1,-4-2 4 0,6 1 1 0,-6 5 2 0,-2-5-3 0,4 4-2 0,-1-5 0 0,-1 7-2 0,0-2 2 0,4-4-2 76,2 3-1-76,-8 2 3 0,14-9-2 0,-8 9 4 0,7-9 1 0,-3 3-6 0,0-3 2 0,-2 0-3 0,-1 0-1 0,3 0 1 76,-6 0 0-76,0 0 0 0,-3 0 0 0,-7 0 1 0,3 0 0 1,-3 0 1-1,-11 0 0 0,6 0-2 0,-4 0 2 0,-2 0-2 2,6 0 1 79,6 0-1-80,5 0 0-1,4 0 1 0,2 0 0 0,-10 0-1 0,3-12-1 0,-10 3 1 0,1 5 1 0,-3-3 0 0,0 3 1 0,2 0 1 78,6-2-2-78,-5 2 3 0,1 1-3 0,13-5 1 0,-7 8-2 0,7-4 1 0,0 1 0 0,0-3-1 0,-2 2 1 0,6 1-1 3,-6 3 0 73,4-5 2-76,-4 5-2 0,4-4 0 0,-2 1 0 0,2-3 0 0,2 0 0 0,2 0 1 0,3 2-1 0,3 1 0 0,-8 3 1 79,7-4 1-79,-5 4-2 0,-2 0 2 0,-2 0-1 0,-2-6 1 0,-4 4-2 0,0-3 0 0,1 0 0 0,-3 5 1 0,-7 0-1 3,9-3 1 72,-9 3 0-75,5 0 0 0,-3 0 0 0,5 0-1 0,-1 0 0 0,5 0 0 0,-2 0 1 0,0 0-1 0,-1 0 0 3,-3 0 3 75,4 0-3-78,-5 0 2 0,5 0-2 0,-2 0 0 0,-1 0 0 0,-6 0 1 0,5 0-1 0,-1 0 0 0,1 0 1 0,2 0 0 75,5 0-1-75,-5 0 2 0,2 0-3 0,4 0 1 0,-2 0 0 0,1 0 0 0,-7 0 1 0,4 0-2 0,-7-4 2 0,5 4-1 4,-9 0 1 69,4-3-1-73,-6 3 0 0,-2-5 0 0,2 5 1 0,-2 0-1 0,5 0 0 0,-10 0 0 0,3 0 0 0,-8 0 0 0,1 0 1 76,-6 0-1-76,0 0 0 0,-1 0 0 0,-3 0-1 0,0 0 2 0,0 0 0 0,0 0-1 0,0 0 1 0,0 0-1 0,0 0 0 76,0 0 0-76,0 0 0 0,0 0 1 0,0 0-1 0,0 0 0 0,0 0-2 0,0 0 2 0,0 0 0 0,0 0-2 0,0 0 2 76,0 0-3-76,0-9 1 0,0-20-1 0,8-15 2 0,-4-9-1 0,0-9 2 0,3 19-1 0,-7 5 1 0,6 9 0 0,-6 14-1 75,0 7-5-75,0 3-30 0,0 0-2 0,0 5-35 0,0 0-8 0,0 0-50 0,0 0-43 0,0 0-76 0,0 18-740 0</inkml:trace>
    </iact:actionData>
  </iact:action>
  <iact:action type="add" startTime="16054">
    <iact:property name="dataType"/>
    <iact:actionData xml:id="d3">
      <inkml:trace xmlns:inkml="http://www.w3.org/2003/InkML" xml:id="stk3" contextRef="#ctx0" brushRef="#br0">22047 8655 479 0,'0'0'137'0,"0"0"5"0,0 0-13 0,0 0-17 0,0 0-10 0,0 0-25 1,-342 237 1 81,193-140-4-82,-47 22-7 2,-34 12 11-2,-33 24-17 0,-24 21 3 0,-8 4-14 0,8-1-10 0,14-3-10 0,26-16-13 0,40-14-3 0,35-27-9 78,35-25-2-77,38-20-3-1,35-25 1 0,27-17-1 0,24-19 0 0,13-8-2 0,0-5-38 0,46 0-28 0,24-15-19 0,12-28-30 3,-4-7-50 81,-53 25-49-83,-6 18-276-1</inkml:trace>
    </iact:actionData>
  </iact:action>
  <iact:action type="add" startTime="16992">
    <iact:property name="dataType"/>
    <iact:actionData xml:id="d4">
      <inkml:trace xmlns:inkml="http://www.w3.org/2003/InkML" xml:id="stk4" contextRef="#ctx0" brushRef="#br0">23823 8946 538 0,'0'0'193'1,"0"0"-56"-1,0 0-2 0,0 0-36 73,0 0-14-73,0 0-18 0,0 0-18 0,-213 252 8 0,49-108 8 0,-22 11-15 0,-5 1-17 0,14-10 1 0,8-20-10 0,28-18-5 79,23-19-11-78,21-15-6-1,21-15-1 0,17-9 1 0,19-4-2 0,13-14-51 0,8 2-11 1,12-14-60-1,7-20-15 0,0 0-74 3,0 0-252 75</inkml:trace>
    </iact:actionData>
  </iact:action>
  <iact:action type="add" startTime="21960">
    <iact:property name="dataType"/>
    <iact:actionData xml:id="d5">
      <inkml:trace xmlns:inkml="http://www.w3.org/2003/InkML" xml:id="stk5" contextRef="#ctx0" brushRef="#br0">19501 13174 21 0,'0'0'42'80,"0"0"17"-80,0 0-15 0,0 0 2 0,0 0 1 0,0 0-6 0,0 0 5 0,0 0-1 0,-44 0-6 0,44 0 16 1,0 0-12-1,0 0-9 88,0 0 25-87,0 0 22-1,0 0 23 0,0 0 4 0,0 0-29 0,0 0-33 0,0 0-7 0,-4 0-16 0,4 0-12 0,0 0 3 0,0 0 4 1,-5 3 10 78,5 19 3-79,-4 6-21 0,-2-3-4 0,6-1 1 0,0-8 1 0,0-1-2 0,0-5 0 0,0-6-2 0,0 0 11 0,6 3 0 3,45-3-12 83,8-1-2-86,4-3 1 0,2 0 0 0,11 0-1 0,-6 0-1 0,-7 0 1 0,-4-3-1 0,-11-8 0 0,-8 3 0 0,-8-2 1 0,0 10-1 3,-13 0 0 77,4 0 1-80,0 0 2 0,-2 0-2 0,7 0 2 0,-7 18-2 0,-2 2 4 0,0 5 4 0,-5 3 0 0,-7-4 2 0,3 1-8 3,-4 0-1 78,-6-6-1-81,0 6-1 0,0-4 0 0,0-4 0 0,0-9-1 0,0-4 1 1,0-4 0-1,5 0-1 0,3 0-2 0,5 0-2 0,14-22-2 85,1-21 7-85,-5 2-1 0,0 10 1 0,-4 13 0 0,-7 5-1 0,-1 1 3 0,2 5 1 0,10-8-3 0,-6 12 1 0,6-4 0 1,0 1 2 3,2 6-3 75,5 0 4-79,4 0 1 0,18 0 3 0,-5 0 7 0,9 0-5 0,-1 0 2 0,-4 0-1 0,4 0 10 1,-5 0-16-1,11-3 0 83,-2-3-3-83,-4-4-1 0,-6-8 1 0,-1 7-2 0,-4-6 3 0,-14 5 2 0,4 5 4 0,-7 3-1 0,0-4-1 0,-4 2-2 0,1 2 1 3,-1 1-4 81,2-7 0-84,0-2-1 0,5 2-1 0,-3-4 0 0,5-2 0 0,-5 9 1 0,-4-11 0 1,-1 11-2-1,-3-5 1 0,2-10 0 0,0 10 0 81,-2-7 0-81,-3 6 0 0,-1 1 0 0,-4-4 1 0,-1 7 0 0,-10-4-1 0,7 11 0 0,-7 2 0 0,0 0-1 0,0 0-1 0,0 0 1 88,0 0 0-88,0-5 1 0,0 5-5 0,0 0-4 0,0 0-56 0,0 0-33 0,0 0-54 0,0 7-285 1</inkml:trace>
    </iact:actionData>
  </iact:action>
  <iact:action type="add" startTime="24093">
    <iact:property name="dataType"/>
    <iact:actionData xml:id="d6">
      <inkml:trace xmlns:inkml="http://www.w3.org/2003/InkML" xml:id="stk6" contextRef="#ctx0" brushRef="#br0">19231 13921 27 0,'0'0'48'1,"0"0"-12"79,0 0-3-80,0 0-12 0,0 0 1 0,0 0 4 0,0 0 16 0,83 45-5 0,-71-40-11 0,-8 2-4 1,1-4 38-1,-5 7-1 2,2-8 8 76,-2 4 22-78,0-6-7 0,0 0-7 0,0 0-1 0,0 0-9 0,0 0-11 0,0 0-13 0,0 0-13 0,0 0-20 0,0 0 3 92,0 0-6-92,-11-21 8 0,-25-32 27 0,-6-9-23 0,2 2 11 0,-10 6-6 0,-1 14 4 0,-6 3-4 0,-2 3-9 0,-4 5 0 0,-2 5 2 0,-11 1-7 5,2 5 1 100,-12 3 4-105,-3 5-4 0,-4 10 16 0,-4 0-12 0,1 0 3 0,7 0-6 0,-4 0 1 0,7 0-7 0,-3 0 7 0,-3 0 0 0,-3 14-5 0,4 10 1 0,9 1 1 1,10 2-1 4,9-5-2 76,4-2-1-81,11-5-2 0,14 3-1 0,2-5-1 0,9-7 0 0,9 4 0 0,9-7 0 0,5-3 0 0,0 0-3 0,0 0 2 0,0 0-1 88,0 0-9-88,0 0 3 0,0 0-2 0,5-32 3 0,41-21 5 0,7-9 2 0,8-6 0 0,4-11-1 0,2 11 3 0,-14 10-3 0,-15 14 3 2,-6 14-3 84,-18 15 1-86,-5 7 0 0,-5 8 2 0,-4 0 3 0,0 0 1 0,0 0 0 0,-23 40 20 0,-40 25-24 0,-30 13 3 0,-8 6-4 0,-7 4 2 87,9-6-3-87,13-15 2 0,23-4-2 0,10-19 10 0,23-6 2 0,18-14 1 0,6-12 5 0,6 4-4 0,0-3 13 0,42 2-4 0,44-5-11 0,28-2-10 87,12-8 5-87,-8 0 0 0,-8 0-1 0,-28 0-2 0,-27 0-1 0,-15 0-3 0,-13 0 0 0,-10 11-3 0,-2 13-42 0,-11 5-72 0,-4-11-117 81,0 1-282-81</inkml:trace>
    </iact:actionData>
  </iact:action>
  <iact:action type="add" startTime="26743">
    <iact:property name="dataType"/>
    <iact:actionData xml:id="d7">
      <inkml:trace xmlns:inkml="http://www.w3.org/2003/InkML" xml:id="stk7" contextRef="#ctx0" brushRef="#br0">23092 16478 526 0,'0'0'180'1,"0"0"25"-1,0 0-53 0,0 0-60 0,0 0-42 0,-365 362 26 0,161-165-13 0,-28 8-9 0,0 3-2 0,15-11-23 82,17-13-3-82,40-21-4 0,29-26-11 0,32-25-4 0,36-44-6 0,21-21-1 0,29-37-1 0,13-10-15 0,32 0-90 0,61-28-49 0,46-53 4 86,-68 28-135-85,-1 3-62-1</inkml:trace>
    </iact:actionData>
  </iact:action>
  <iact:action type="add" startTime="27344">
    <iact:property name="dataType"/>
    <iact:actionData xml:id="d8">
      <inkml:trace xmlns:inkml="http://www.w3.org/2003/InkML" xml:id="stk8" contextRef="#ctx0" brushRef="#br0">25842 16266 277 0,'0'0'101'1,"0"0"-9"-1,0 0 47 84,0 0-32-84,0 0 28 0,0 0 2 0,0 0-14 0,-289 118-31 0,87 13-12 0,-43 40 8 0,-35 30-4 0,-15 14-27 0,-10 3-11 0,12-18-15 3,12-26-6 79,35-2-6-81,35-25-10-1,49-19 3 0,40-30-3 0,44-26-3 0,38-25-1 0,19-12-5 0,21-7-23 0,0-10-12 0,0-2-48 0,21-3-53 88,0-13-30-88,-2 0-76 0,-7 0-266 0</inkml:trace>
    </iact:actionData>
  </iact:action>
  <iact:action type="add" startTime="29318">
    <iact:property name="dataType"/>
    <iact:actionData xml:id="d9">
      <inkml:trace xmlns:inkml="http://www.w3.org/2003/InkML" xml:id="stk9" contextRef="#ctx0" brushRef="#br0">29228 18713 142 0,'0'0'100'0,"0"0"24"0,0 0-30 0,0 0 1 0,0 0-10 0,0 0 6 0,0 0 0 0,131 7 4 0,-98-7-12 0,8 0-16 0,1 0-6 1,2 0-18 83,11 0 2-84,4 0-9 0,8 0-4 0,15 0-4 0,5 0 7 0,8 0-5 0,10 0-6 0,4-7-3 0,9 7-5 0,-4-8 1 0,0 8 2 2,-11 0-2 85,-8 0-5-87,2 0-1 0,-6 0-5 0,-5 0-1 0,5 0-1 0,-5 0-1 0,7 0 3 0,8 0 1 0,2 0 4 0,9 0-4 0,-3 0-4 3,-9 0 1 89,-18-10-1-92,-11 7 7 0,-14 3 1 0,-4 0 5 0,-5 0-9 0,5 0 6 0,-9 0-8 0,5 0-4 0,3 0 1 0,-12 0 0 0,-4 0-2 0,-2 0-1 89,4 0 1-89,0 0 0 0,-13 0 0 0,-6 0 0 0,-8 0 3 0,-7 0-2 0,-4 0 2 0,0 0 1 0,0 0-4 0,0 0-3 0,0 0-5 0,-46 13 8 90,-43 2 7-90,-33 6-5 0,-17-4-2 0,-24-5 5 0,-26 3-5 0,-7-5 0 0,-17 1 0 0,9-11-2 0,8 0-1 0,-5 0 3 0,3 0 4 0,9 0 2 92,10 0 0-92,8 0-1 0,9 0-1 0,6 0-2 0,10 0 1 0,20 0-1 1,16 0-1-1,24 0 0 0,21 0 0 0,31 0-1 0,21 0 0 0,7 0 2 95,6 0-1-95,0 0 4 0,0 0 2 0,53 4-3 0,35 17 0 0,26-4-1 0,27-9-2 0,36-8-1 0,23 0 4 0,22 0-3 0,16 0 6 0,-17 0 11 1,-17 0 6 90,-16 0 6-91,-22 0 3 0,-1 0-3 0,1 0-7 0,9 0-10 0,6 0-5 0,-6 11-8 0,-10-11-1 0,-14 0 0 0,-20 0 1 0,-13 0 6 0,-17 0-3 3,-19 0-1 85,-23 0 4-88,-19 0-2 1,-17 0 3-1,-18 0-4 0,-1 0 0 0,-4 0 1 0,0 0-4 0,0 18-2 0,-82 1-8 0,-45 2 10 1,-52 4 3-1,-10-18-1 86,-12-7-2-86,-11 0 0 0,-12 0 0 0,16 0 0 0,7 0-12 0,22 0 12 0,28 0-4 0,14-7-2 0,14 7 6 1,14 0-2-1,14 0 1 3,23 0-12 87,13 0-17-90,17 0-36 0,13 0-30 0,12 0-43 0,8 0-82 0,9 0-55 0,0 7-692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27:32.8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083">
    <iact:property name="dataType"/>
    <iact:actionData xml:id="d0">
      <inkml:trace xmlns:inkml="http://www.w3.org/2003/InkML" xml:id="stk0" contextRef="#ctx0" brushRef="#br0">6152 5049 711 0,'0'0'282'97,"0"0"-165"-97,0 0-17 0,0 0-31 0,0 0-14 0,0 0 17 0,82-26-5 0,-23 14-17 0,19-1 25 0,17 1-2 0,12 2-19 0,16 1-11 0,5 3 0 0,-12 6-15 0,-4 0-11 0,-13 0 16 0,-4 0-8 0,1 15-4 0,-1 5 2 0,-4-8-10 0,-7 1 0 23,-8-2-5-23,-17-3 2 0,-11 1-1 8,-3-7 0 7,-12 4-1-15,-7-2-5 22,-5-4 3-22,-13 3-5 0,-8-3 2 14,0 0-3-14,0 0 2 16,0 0-1-16,0 0-2 14,0 0-1-14,0 0 2 16,0 0-2-16,-46 5 0 15,-36 2 1-15,-30 3 2 16,-17-2 1-16,-10-4-1 13,-6-4 0-13,0 0-1 16,-3 0 3-16,3 0-3 22,4 0 0-22,1-4 0 0,18-1 3 8,11-4-6 14,18 2 2-22,30 3 0 0,14-4-3 14,28 8 3-14,17 0 1 16,0 0 0-16,4 0 0 16,0 0 2-16,0 0-2 14,59 0 0-14,46 0 0 14,40 0 4-14,30 0-4 24,25 0 0-24,5 0-4 0,-5 0 0 9,-17 0 3 4,-20 0 1-13,-18 0 1 22,-23 0 5-22,-14 0 0 0,-16 0-6 16,-22 0 0-16,-24 0 0 14,-20 0 0-14,-18 0 0 16,-8 0 0-16,0 0 0 15,0 0 0-15,0 0 0 17,-38 0 0-17,-55 15 0 12,-44 10 0-12,-25-4 0 17,-11-10 0-17,-4-5 0 13,9-6 0-13,3 0 0 23,12 0 0-23,14 0 0 0,23 0 0 9,25 0 0 5,36 0 0-14,24 0 0 14,26 0 0-14,5 0 0 16,9 0 0-15,94 0 0 20,57 0 0-21,47 0 0 0,14 0 0 14,-21 0 0-14,-27 15 0 16,-42 1 0-16,-41 5 0 14,-35-4 0-13,-32 8-94 12,-23 8-129 5,0-23-187-18,-33 8-890 0</inkml:trace>
    </iact:actionData>
  </iact:action>
  <iact:action type="add" startTime="28950">
    <iact:property name="dataType"/>
    <iact:actionData xml:id="d1">
      <inkml:trace xmlns:inkml="http://www.w3.org/2003/InkML" xml:id="stk1" contextRef="#ctx0" brushRef="#br1">14121 5145 792 0,'0'0'174'17,"0"0"-101"-16,0 0 68 9,0 0-33-10,0 0 20 16,0 0-18-15,0 13-1 19,0-13-16-19,0 0 0-1,45 0-24 7,22 0-16 16,19 0-10-23,28 0-14 0,13 0 0 13,18 0-26-13,9 0-3 18,8 0 0-18,22 5 0 15,-3 8 0-15,10-13 0 7,-14 0 0 12,-25 0 0-19,-30 0 0 18,-35 0 0-18,-34 0 0 0,-20 0 0 16,-20 0 0-16,-9 0 0 14,-4 0 0-14,0 0 0 19,0 0 0-19,-50 0 0 12,-68 0 0-11,-51 3 0 13,-25-3 0-14,-10 0 0 22,-1 0 0-22,5 0 0 0,4-9 0 14,25-18 0-14,20-8 0 12,33 3 0 3,31 7 0-15,43 10 0 3,19 6 0 13,21 9 0-15,4 0 0 16,0 9 0-16,52 35 0 10,28 19-166-11,-33-39-214 15,12 0-837-15</inkml:trace>
    </iact:actionData>
  </iact:action>
  <iact:action type="add" startTime="30205">
    <iact:property name="dataType"/>
    <iact:actionData xml:id="d2">
      <inkml:trace xmlns:inkml="http://www.w3.org/2003/InkML" xml:id="stk2" contextRef="#ctx0" brushRef="#br1">22445 5445 740 0,'0'0'192'7,"0"0"-71"14,0 0 14-20,0 0-48-1,0 0 28 18,255-10-15-18,-145 10-25 11,26 0-10 1,20-12-7-11,24 2-1 17,-3 4-5-18,2 6-4 0,-19 0-12 14,-8 0 4-13,-18 9-17 15,-18 10 5-15,-21 2-13 13,-23-4-2-14,-30-12-6 14,-21 2 0-14,-11-7-2 14,-10 3-4-14,0-3-1 16,0 0-1-16,-69 0 1 23,-53-19-1-23,-43-15 0 0,-5-1 0 7,-9 11 0 12,8 11 0-19,7 5 0 12,8 8 0-12,14 0 0 21,20 4 1-21,10 25 0 1,26 3 1 12,23-7 0-13,27-14-1 16,21-1 3-16,15-10-2 14,0 0-1-14,26 0 0 16,45 0 0-16,18 0 0 15,12 0-1-15,2-21 3 16,13-1 1-16,2 15-2 13,8-2 4-13,1 9 5 16,-3 0 0-15,-21 0-10 20,-20 0 0-21,-24 0 0 1,-28 0 0 11,-18 0 0 1,-9 0 0-13,-4 0 0 21,0 9-45-20,0 3-156-1,-4-8-184 12,-17-1-549-12</inkml:trace>
    </iact:actionData>
  </iact:action>
  <iact:action type="add" startTime="31317">
    <iact:property name="dataType"/>
    <iact:actionData xml:id="d3">
      <inkml:trace xmlns:inkml="http://www.w3.org/2003/InkML" xml:id="stk3" contextRef="#ctx0" brushRef="#br1">30518 5266 575 0,'0'0'207'21,"0"0"26"-21,0 0-64 0,0 0-25 13,0 0-5-12,0 0-42 15,128-31-22-16,-37 29-13 22,18-8-7-21,18 3-5-1,18-1-24 15,3-2-3-14,12 7 2 12,2 3-5-13,-10 0-4 16,-13 0 2-16,-4 0-12 14,-21 0 11-14,-20 0-4 16,-9 9 1-16,-22-2-1 14,-15-7-8-14,-20 0 4 16,-22 0-6-16,0 0 1 14,-6 0-4-14,5 0 0 16,-5 0-6-16,0 0-5 15,-78 0 4-15,-44 0 7 16,-41 0 5-16,-20 0-5 13,-7 0 2-13,-14 0-2 16,4 22-5-15,14 2 4 20,7-5-2-21,30-1 0 0,22-14 3 14,32-4-1-14,34 0 1 16,32 0-1-15,14 3 1 12,11 2 0-13,4-1 4 16,0-4-2-16,54 0-2 14,62 0 0-14,49 0 6 16,14 0-6-16,2 0 7 14,-10 0-5-14,-15 0 2 21,-26 0-1-20,-26 13 2 5,-29-2 10 4,-28 0-7-10,-11-11-4 8,-24 0-4 10,-7 0 0-18,-1 0 0 13,-4 0 0-13,0 0-18 21,-15 0-34-21,-67 10-37 0,-34-2-43 16,46-1-137-15,7 11-272 21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29:1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82">
    <iact:property name="dataType"/>
    <iact:actionData xml:id="d0">
      <inkml:trace xmlns:inkml="http://www.w3.org/2003/InkML" xml:id="stk0" contextRef="#ctx0" brushRef="#br0">22455 12756 671 0,'0'0'182'21,"0"0"-90"-21,0 0 27 0,0 0-44 22,0 0 3-22,0 0-5 0,0 0 7 20,0 0-14-20,91 0-3 23,-70 0 14-23,9 0 4 0,1 0-19 21,5 0-6-21,6 0-17 0,-6-3-14 20,8-2-5-20,-2 1-3 0,-2 0-4 21,-4 1-5-21,6-1 4 1,-8-2-1 19,10 4-6-20,-6-4 1 4,-2-1 1 16,2 3 0-20,0-4-2 0,-2-2 2 23,-2 7 4-23,8-1-3 0,-2 4 1 23,-2-3 6-23,4-2-2 0,0 1-2 21,6-1-6-20,-14 5 3-1,0-4-3 22,-5 4 0-22,-3 0-5 0,1 0 0 23,-2 0 0-23,5 0 0 0,1 0 0 23,5 0 0-23,0 0 0 0,6 0 0 22,3 0 0-22,-3 0 0 0,2 0 0 23,0 0 0-23,-4 0 0 0,9 0 0 21,-16 0 0-20,16 0 0-1,-9 0 0 24,6 0 0-24,5 0 0 0,8 0 0 22,6 0 0-21,-6 0 0-1,0 0 0 22,-15 0 0-22,13 0 0 1,-12-4 0 22,5 1 0-23,-4-2 0 0,-5 2 0 21,7-1 0-20,5-5 0-1,6 0 0 23,8-1 0-23,7-5 0 0,0-1 0 23,8-3 0-23,-2 1 0 0,-15 3 0 23,-6-2 0-23,0 9 0 0,2 4 0 21,-2-3 0-20,7 1 0-1,9 4 0 25,3-4 0-25,-4 2 0 0,4 4 0 23,2 0 0-22,-4 0 0-1,-8 0 0 1,5 0 0 22,-9 0 0-23,7 0 0 0,-1 0 0 23,1 0 0-23,-1 10 0 0,2-2 0 24,1-4 0-24,9-1 0 0,5-3 0 24,1 0 0-24,-8 0 0 1,0 0 0 1,-14 0 0 20,1 0 0-22,-10 0 0 0,-6 0 0 23,4 0 0-23,-5 0 0 0,-6 0 0 21,1 0 0-21,-7 0 0 0,-1 0 0 21,-11 0 0-21,-5 0 0 4,4 0 0 18,-2 0 0-22,-8 0 0 0,-2 0 0 21,-9 0 0-21,-4 0 0 1,0 0 0 21,0 0 0-22,0 0 0 0,2 0 0 24,-2 0 0-24,0 0 0 1,0 0 0 25,0 0 0-26,0 0 0 0,0 0 0 23,0 0-15-23,-19 12-195 0,-2 1-117 2,-4 12-424 23</inkml:trace>
    </iact:actionData>
  </iact:action>
  <iact:action type="add" startTime="6783">
    <iact:property name="dataType"/>
    <iact:actionData xml:id="d1">
      <inkml:trace xmlns:inkml="http://www.w3.org/2003/InkML" xml:id="stk1" contextRef="#ctx0" brushRef="#br0">6078 15302 627 0,'0'0'219'1,"0"0"-80"-1,0 0 7 18,0 0-26-18,0 0-7 0,0 0 8 23,0 0-14-23,122-49 10 0,-69 43-6 21,10 6-30-20,19 0-19-1,11 0-10 25,19 0-20-25,14 0-32 0,3 0 0 23,10 0 0-23,2 0 0 0,-12 0 0 26,-14 0 0-26,-13 0 0 0,-14 0 0 0,-18 18 0 24,-13-11 0-24,-13 2 0 0,-23-6 0 21,-11 3 0-21,-10-2 0 1,0-1 0 22,0 2 0-22,0-5 0-1,0 7 0 24,0-7 0-24,-46 0 0 0,-70 0 0 4,-48 0 0 19,-47-25 0-23,13 6 0 0,2 7 0 24,15 6 0-24,6 6 0 0,15 0 0 5,27 9 0 18,28 25 0-23,27-5 0 0,33-11 0 27,22 0 0-27,23 1 0 0,4 7 0 25,114 1-27-25,-35-14-317 0,22-4-326 2</inkml:trace>
    </iact:actionData>
  </iact:action>
  <iact:action type="add" startTime="8029">
    <iact:property name="dataType"/>
    <iact:actionData xml:id="d2">
      <inkml:trace xmlns:inkml="http://www.w3.org/2003/InkML" xml:id="stk2" contextRef="#ctx0" brushRef="#br0">14338 15384 749 0,'0'0'213'19,"0"0"-80"-19,0 0 10 0,0 0-48 24,264-18-14-24,-146 18 3 0,31-11-15 55,22-25 6-55,15-6-7 0,-12 12-7 1,-9 11 14-1,-24 19-11 0,-23 0-21 0,-15 0-7 13,-29 0-13-13,-25 0-3 24,-22 0-13-24,-12 0 1 0,-15 0-8 23,0 0 0-23,-36 0 0 0,-88 0 0 29,-49 3 0-29,-40 10 0 0,8-1 0 1,16 1 0 87,18-5 0-88,40-1 0 0,35-1 0 0,37-6 0 0,29 0 0 0,30 4-49 0,6 15-151 0,47-5-142 0,14 14-582 0</inkml:trace>
    </iact:actionData>
  </iact:action>
  <iact:action type="add" startTime="9053">
    <iact:property name="dataType"/>
    <iact:actionData xml:id="d3">
      <inkml:trace xmlns:inkml="http://www.w3.org/2003/InkML" xml:id="stk3" contextRef="#ctx0" brushRef="#br0">22479 15628 895 0,'0'0'153'21,"0"0"-51"-20,0 0-11-1,0 0-39 22,0 0 36-22,244-25 7 0,-94-11-19 3,39-10 2 18,31-1-11-21,7 0-9 0,-12 11 5 23,-40 11-7-23,-19 14-5 0,-38 11-4 23,-19 0-18-23,-17 0-6 0,-25 0-9 22,-15 0-5-22,-25 0-9 0,-4 0 0 23,-13 0 0-23,0 0 0 0,0 4 0 23,-66-1 0-23,-62-3 0 0,-47 4 0 23,-21-4 0-23,-8 0 0 0,10 0 0 24,6 0 0-24,26 0 0 0,21-4 0 6,23 1 0 13,27 3 0-19,21 0 0 2,33 0 0 22,18 0 0-24,19 0 0 0,0 0-16 23,16 0-65-23,60 25-106 0,-21 3-156 30,-4-3-209-30</inkml:trace>
    </iact:actionData>
  </iact:action>
  <iact:action type="add" startTime="10039">
    <iact:property name="dataType"/>
    <iact:actionData xml:id="d4">
      <inkml:trace xmlns:inkml="http://www.w3.org/2003/InkML" xml:id="stk4" contextRef="#ctx0" brushRef="#br0">30627 15571 458 0,'0'0'562'1,"0"0"-411"17,0 0 39-17,0 0-51-1,0 0-64 24,323-25 6-24,-205 0-15 0,17 3-18 23,25-3 5-22,19-4-9-1,6 4-6 24,1-4-6-24,-9 4-15 0,-28 6 2 23,-29 2-4-23,-33 6-3 0,-41 1 4 26,-16 10 4-26,-26 0-9 0,-4 0-11 0,0 0 0 33,0 0 0-33,-63 0 0 0,-64 0 0 0,-67 0 0 26,-25 0 0-26,-34 0 0 0,9 0 0 0,2-12 0 24,12 9 0-24,21 3 0 0,24 0 0 25,35 0 0-25,43 19 0 0,41 2 0 2,35-6 0 22,20-2 0-24,11-1 0 0,15 5 0 25,78-8 0-25,63 0 0 0,23-6 0 23,-17-3 0-23,-27 0 0 0,-38 0 0 24,-38 4 0-24,-23 0 0 0,-24 3 0 26,-12-3-32-26,0 21-119 0,0-7-113 0,-21 7-324 24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29:1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78">
    <iact:property name="dataType"/>
    <iact:actionData xml:id="d0">
      <inkml:trace xmlns:inkml="http://www.w3.org/2003/InkML" xml:id="stk0" contextRef="#ctx0" brushRef="#br0">13597 10473 420 0,'0'0'364'6,"0"0"-192"-6,0 0-3 16,0 0-55-16,0 0-26 14,0 0-3-14,29-11-12 16,-29 11-19-16,0 0 2 22,0 0-7-21,0 0-18-1,-19 0-4 13,-21 0 8-13,0 0-11 16,0 0-10-16,-4 11-2 14,-7 5-5-14,-1 0 8 16,-9 6-8-16,8 3 2 15,-2-7-3-15,2 4 3 18,13 3 1-18,4-6 2 19,1 9 3-19,1 2-5 0,4-7-1 7,1 7-1 8,4-2 2-14,-7 4-2 14,5-3 0-15,-1 0-3 22,-5 3 0-21,3 0 5-1,1 11-2 16,3-3 3-14,3 10-2 9,8 7 7-11,9-2-8 16,0 5 1-16,6-7-3 14,0-1 2-13,-7-3-2 14,7 0-1-15,0-5 0 14,0-7-3-14,0 1 2 16,0-1-4-16,30-1 0 14,-1 0 0-13,14 6 0 15,7-1 0-16,1 0 0 32,8-4 0-24,4-2 0-8,6-1 0 0,-1-10 0 0,-5-7 0 4,2-5 0 13,11 1 0-16,2-5 0 19,2-1 0-20,7 2 0 0,-5-5 0 13,0-1 0-13,0 3 0 17,-14-3 0-17,5 5 0 13,-5-3 0-13,-5 1 0 16,2 0 0-16,-6 2 0 14,9 3 0-13,-11-2 0 20,0 0 0-21,-15-2 0 4,6 2 0 1,-10 0 0 10,2-9 0-14,9 0 0 15,-16 0 0-16,16 0 0 15,-9 0 0-15,-6-25 0 21,8-12 0-21,-9 3 0 1,-9 3 0 13,1-7 0-14,-10 1 0 15,4-7 0-15,-7-1 0 16,-1-9 0-16,-3-10 0 14,-8-7 0-14,0-6 0 15,0-5 0-15,0 2 0 15,0 2 0-15,0 3 0 13,0 11 0-13,-15 2 0 16,1 13 0-16,1 5 0 17,0 7 0-17,-6-1 0 13,-2 6 0-13,-2-4 0 17,0-7 0-17,-9-1 0 21,-5-9 0-20,-6-1 0-1,-3 1 0 14,-11 1 0-14,4 7 0 16,-1 12 0-16,-5 13 0 14,0 11 0-14,8 2 0 15,-4 7 0-15,11-8 0 16,-2-1 0-16,-3 5 0 16,-6 1 0-16,1 3 0 13,-5 0 0-13,0 0 0 16,8 10 0-16,3 11 0 13,14 4 0-12,4 4 0 14,11-1 0-15,5 2-63 22,7-8-157-22,7-16-165 0,0-6-584 18</inkml:trace>
    </iact:actionData>
  </iact:action>
  <iact:action type="add" startTime="10067">
    <iact:property name="dataType"/>
    <iact:actionData xml:id="d1">
      <inkml:trace xmlns:inkml="http://www.w3.org/2003/InkML" xml:id="stk1" contextRef="#ctx0" brushRef="#br0">9842 14957 735 0,'0'0'253'5,"0"0"-95"9,0 0-31-14,0 0-33 16,0 0 4-16,0 0-29 14,0 0-24-14,12-35 47 16,-12-14-35-16,0 4 0 14,-10-13-10-14,10 1-6 16,0-4-17-15,0 4 11 13,0 0-14-14,0 3 2 16,0 6-2-16,0 2-3 21,19 5 1-21,8 13-6 0,9 3-13 14,10 9 0-14,28 4 0 16,10 8 0-16,13-7 0 18,-8 11 0-18,-11 0 0 12,-17 0 0-12,-21 0 0 22,-4 11 0-22,-17 14 0 0,-9-6 0 21,-1-1-90-21,-9 2-133 17,0-20-137-17,0 0-364 0</inkml:trace>
    </iact:actionData>
  </iact:action>
  <iact:action type="add" startTime="10463">
    <iact:property name="dataType"/>
    <iact:actionData xml:id="d2">
      <inkml:trace xmlns:inkml="http://www.w3.org/2003/InkML" xml:id="stk2" contextRef="#ctx0" brushRef="#br0">10577 14645 809 0,'0'0'276'16,"0"0"-170"-16,0 0 37 16,0 0-41-15,0 0-33 9,230 11 5-10,-173-11-27 16,2 0-30-15,-13-29-12 21,-6-3-4-22,-21-5-1 0,-11-3-3 7,-8 2-6 15,0 2-10-22,-44 12-9 0,-19 6 1 14,0 18 16-13,4 0 11 14,2 34 2-15,6 31-1 14,5 8 14-14,12 5 21 19,15-4 8-19,9-5 10 11,10-7 2-11,0-9-2 16,0-16-19-16,50-2-21 14,11-6-11-13,11-8-3 15,-13 0-2-16,-6-5-1 13,-15-9-20-13,-13 2-69 16,4-9-79-15,-29 0-93 17,5 0-227-17</inkml:trace>
    </iact:actionData>
  </iact:action>
  <iact:action type="add" startTime="10934">
    <iact:property name="dataType"/>
    <iact:actionData xml:id="d3">
      <inkml:trace xmlns:inkml="http://www.w3.org/2003/InkML" xml:id="stk3" contextRef="#ctx0" brushRef="#br0">11951 14465 578 0,'0'0'243'0,"0"0"-114"14,0 0 20-14,0 0-52 16,0 0 10-16,0 0 19 14,0 0-37-14,-312 133-35 16,205-58-10-16,10 2 0 14,14 1-15-13,24-6-4 15,28 3-5-16,22-15-7 13,9-5-6-13,19-16-4 16,57-21-3-16,25-18-2 14,-2 0 1-14,-8-37-1 16,-9-33-2-16,-8-16 3 15,-15-4 1-15,-15-4-2 16,-12 16 2-16,-17 31 0 21,-11 22-2-21,-4 15 2 0,0 10 0 17,0 0 1-17,-17 17 3 8,-29 44 2 14,-13 26 15-22,-2 19 10 0,8 13-3 14,-2 10 1-14,-2 11 8 16,13-6-14-16,0 9 8 14,8-12-9-14,4 0 7 17,5-9-7-17,4-16-8 12,6-16-8-11,15-25-6 14,2-36 0-15,0-17 0 14,0-12 0-13,0 0 0 14,44-28 0-15,19-28 0 23,-4-19 0-23,4 3 0 0,-4 1 0 13,-2 5 0-12,-8 13 0 14,-13 16 0-15,-13 14 0 14,-4 3-62-14,0-9-99 16,2-9-82-15,-17 23-133 12,6-2-580-13</inkml:trace>
    </iact:actionData>
  </iact:action>
  <iact:action type="add" startTime="11588">
    <iact:property name="dataType"/>
    <iact:actionData xml:id="d4">
      <inkml:trace xmlns:inkml="http://www.w3.org/2003/InkML" xml:id="stk4" contextRef="#ctx0" brushRef="#br0">12448 14645 687 0,'0'0'214'14,"0"0"-97"-14,0 0-1 14,0 0-58-13,0 0 33 14,0 0-9-15,-109 137 4 14,109-74-25-14,0 2-16 16,0-4-20-15,44-4 2 12,13-28-2-13,4-17-6 17,2-12-2-17,-2 0-17 21,-6-52 1-21,-9-15-1 1,-14-2-2 12,-5 8 0-13,-14 16 0 16,-9 15 2-16,0 15 0 14,-4 15 1-14,0 0 0 16,0 0 7-16,0 5 27 16,0 42 21-16,0 16-35 14,0 5 9-14,0 11-9 14,0-6 4-14,0-13-12 16,0-2-3-16,0-13-10 22,11-20 0-22,10-13-3 1,11-12-59 6,10 0-100 17,-23-25-109-24,2-11-85 0</inkml:trace>
    </iact:actionData>
  </iact:action>
  <iact:action type="add" startTime="11985">
    <iact:property name="dataType"/>
    <iact:actionData xml:id="d5">
      <inkml:trace xmlns:inkml="http://www.w3.org/2003/InkML" xml:id="stk5" contextRef="#ctx0" brushRef="#br0">13403 14963 869 0,'0'0'270'7,"0"0"-111"7,0 0-30-14,0 0-107 16,99 212-22-16,-99-196 0 14,0-16-96-14,0 0-102 25,0-8-391-24</inkml:trace>
    </iact:actionData>
  </iact:action>
  <iact:action type="add" startTime="12121">
    <iact:property name="dataType"/>
    <iact:actionData xml:id="d6">
      <inkml:trace xmlns:inkml="http://www.w3.org/2003/InkML" xml:id="stk6" contextRef="#ctx0" brushRef="#br0">13445 14230 655 0,'0'0'268'10,"0"0"-72"-7,0 0-49 10,0-212-54-13,0 197-56 17,0 3-22-17,0-1-13 14,0 6-2-13,0 7-36 15,0 0-59-16,19 22-76 13,-9 13-217-13,-1-16-214 18</inkml:trace>
    </iact:actionData>
  </iact:action>
  <iact:action type="add" startTime="12360">
    <iact:property name="dataType"/>
    <iact:actionData xml:id="d7">
      <inkml:trace xmlns:inkml="http://www.w3.org/2003/InkML" xml:id="stk7" contextRef="#ctx0" brushRef="#br0">13896 15129 697 0,'0'0'189'6,"0"0"-24"16,0 0-58-22,0 0-17 0,0 0 41 10,0 0-31 5,21-200-14-15,-21 124-15 13,0 9-9-13,8 19-20 17,3 20 1-17,8 3-9 21,0 7 1-21,6 15-14 1,13-5-8 12,2 8-12-13,4 0-1 17,1 0-15-17,-18 0-74 16,-4 8-61-15,-10 13-60 11,-13-14-61-12,0 2-389 17</inkml:trace>
    </iact:actionData>
  </iact:action>
  <iact:action type="add" startTime="12573">
    <iact:property name="dataType"/>
    <iact:actionData xml:id="d8">
      <inkml:trace xmlns:inkml="http://www.w3.org/2003/InkML" xml:id="stk8" contextRef="#ctx0" brushRef="#br0">14279 14775 512 0,'0'0'442'2,"0"0"-213"8,0 0-53 11,0 0-44-20,236 53-56-1,-185-53-25 8,-5 0-12 13,7 0-30-21,-7-46-9 0,-14-1-3 16,-21-15-2-16,-11-9-21 14,0 18-28-14,-11 12 17 16,-42 22-6-16,5 19 16 14,-3 0 21-13,-1 37 6 14,-3 35 6-15,13 18 15 16,8 4 16-16,19 0 9 15,15-13 10-14,0-3-11 11,0-12-10-12,4-17-19 16,41-8-13-16,14-24-3 14,12-17-12-14,14 0-30 16,1-17-26-16,-6-27-20 23,-8-21-65-23,-15 0-39 0,-51 40-123 13,0 4-374-13</inkml:trace>
    </iact:actionData>
  </iact:action>
  <iact:action type="add" startTime="12958">
    <iact:property name="dataType"/>
    <iact:actionData xml:id="d9">
      <inkml:trace xmlns:inkml="http://www.w3.org/2003/InkML" xml:id="stk9" contextRef="#ctx0" brushRef="#br0">15546 14620 650 0,'0'0'181'0,"0"0"-45"0,0 0-55 16,0 0 28-16,0 0-2 22,0 0-14-22,-238 93-26 0,185-61-15 16,13-2-17-16,6 11 1 15,15 7 2-15,19 17 4 15,0-2-17-14,17-11-16 12,46-14-7-13,9-30-2 16,10-8-3-16,0-37-11 14,-6-66 5-14,-10-27-5 16,-26-26 9-16,-17-10 4 14,-19-2-3-14,-4 12 1 17,0 34-5-16,0 41-4 11,0 31 5-11,0 22 4 15,0 19 3-16,0 9 2 21,-4 9 9-21,-2 69 14 0,-3 40-10 9,9 23 14 8,0 12-7-17,0-3 15 19,0-10-3-19,0-22-18 0,0-28-10 16,0-24-6-16,4-38 0 14,-4-11-18-14,0-17-58 16,0 0-81-16,0-10-127 14,0-25-71-14</inkml:trace>
    </iact:actionData>
  </iact:action>
  <iact:action type="add" startTime="13650">
    <iact:property name="dataType"/>
    <iact:actionData xml:id="d10">
      <inkml:trace xmlns:inkml="http://www.w3.org/2003/InkML" xml:id="stk10" contextRef="#ctx0" brushRef="#br0">14690 14158 565 0,'0'0'295'11,"0"0"-115"8,0 0-71-19,0 0-58 0,0 0 1 15,0 0 31-14,0 0-8 11,30-209 1-12,-30 81-22 16,0-5-7-16,0-11-17 22,-25 7-2-22,-1 6-15 1,-5 7-7 10,-1 6-4 7,5 8-2-18,-5 7 2 0,5 9-2 11,-3 14 0 4,13 11 0-15,0 3 0 3,-2 11 0 11,7 16 0 4,1 9 0-17,1 14 0-1,10 8 0 12,0 8 1-10,0-4-1 13,0-3 0-15,0 7 1 15,0 0-1-15,0 0 0 14,0 0 1-14,0 0-2 15,0 0 1 1,0 0 0-15,0 0 1-1,-2 0 1 23,2 0 15-23,-5 0 3 0,1 0 6 12,-6 35-1-12,-9 31-15 12,0 8 10 7,8 7-1-19,-8 6-2 0,7-14 0 12,-9-15-7-10,8-23-7 15,7-14 0-16,3-21-3 10,3 0-1-11,0 0-4 16,0-24-5-16,0-51-1 16,0-19 11-16,0-3 0 14,3 4 0-14,9 18 0 16,-8 22 0-16,-1 28 1 17,-3 18-1-17,4 7 2 17,-4 0-1-17,0 0 5 2,0 0 8 11,0 0 11 1,17 0 14-14,6 0 13 17,25 16 22-17,5 41-74 17,4 8 0-17,-11-3 0 0,-8-12 0 14,-8-18 0 4,-16-17 0-18,3-5 0 0,-15-10 0 17,5 0 0-17,-7 0 0 12,0 0 0-12,0 0 0 16,0 0 0-16,0 0-120 17,0 0-162-17,0 0-169 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0:41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21">
    <iact:property name="dataType"/>
    <iact:actionData xml:id="d0">
      <inkml:trace xmlns:inkml="http://www.w3.org/2003/InkML" xml:id="stk0" contextRef="#ctx0" brushRef="#br0">16151 16993 577 0,'0'0'152'1,"0"0"-21"10,0 0 31-10,0 0-64 12,0 0 15 4,0 0 8-17,0 0-3 0,248-74-12 14,-195 66-10 5,23-1-27-19,10-3-2 0,32 5-13 14,30-1-4-14,27-2-20 14,14-5-2-14,11-5-2 15,-8-2-6-15,-6-2 3 17,-1-1-17-17,1-3-6 15,7 8 0-15,-18-9 0 16,-6 12 0-16,-11 9 0 20,-21 8 0-20,-13 0 0 0,-29 0 0 15,-17 0 0-15,-25 0 0 15,-20 0 0-15,-22 0 0 18,-11 0 0-18,0 8 0 11,0-8 0-10,0 0 0 12,0 0 0-12,-30 17 0 14,-81 12 0-14,-58-4 0 14,-58 7 0-15,-24-3 0 16,-8-5 0-16,10-5 0 15,17 16 0-15,19-16 0 16,9 10 0-16,12-4 0 15,5-5 0-15,10 5 0 15,27-9 0-14,32 5 0 14,32-14 0-15,27 11 0 19,25-15 0-18,28-3 0-1,1 9 0 15,5-9 0-14,0 0 0 13,40 0 0-13,64 0 0 14,56 0 0-15,30-22 0 14,20 14 0-13,7 1 0 14,7 7 0-14,-7 0 0 13,6 0 0-14,-16-10 0 15,-14-1 0-15,-37 7 0 15,-33-5 0-15,-31 9 0 17,-26 0 0-16,-26 0 0 13,-15 0 0-13,-10 0 0 0,-11 0 0 15,-4 0 0-16,0 0 0 12,0 0 0 4,-53 0 0-16,-94 0 0 19,-75 0 0-19,-56 0 0 0,-4 0 0 16,6 5 0-16,17 3 0 15,16 13 0-15,43-9 0 16,40 4 0-16,50 0 0 15,47-13 0-15,40-3 0 15,23 0 0-14,0 0 0 14,40 0 0-15,57 0 0 15,25 0 0-13,0 0-30-1,-8 35-103 13,-19 13-64-12,-68-16-153 11,-1-11-366-13</inkml:trace>
    </iact:actionData>
  </iact:action>
  <iact:action type="add" startTime="6747">
    <iact:property name="dataType"/>
    <iact:actionData xml:id="d1">
      <inkml:trace xmlns:inkml="http://www.w3.org/2003/InkML" xml:id="stk1" contextRef="#ctx0" brushRef="#br0">23081 16865 468 0,'0'0'238'0,"0"0"-1"14,0 0-51-13,0 0-61 15,0 0-4-16,0 0-9 14,0 0-36-13,28 0-5 13,3 0-11-14,20 0-8 15,35-7-20-15,43-1 16 17,25-5 5-17,35 6-6 14,35-15-21-14,29 7-2 21,12-10-7-21,-18 4-3 0,-13-15-1 16,-20 7-1-16,-13-3 0 16,-10 0-9-16,3 7-3 16,-23-8 0-16,-11 8 0 9,-23 5 0 11,-27 8 0-20,-30 0 0 0,-25 6 0 14,-28-1 0-13,-21 7 0 14,-6 0 0-15,0-4 0 15,0 4 0-14,-40 0 0 14,-88 17 0-14,-75 20 0 14,-50-5 0-15,-14-7 0 15,-20-14 0-15,-10-3 0 15,0-3 0-14,4 4 0 15,17 11 0-16,13 17 0 17,18-1 0-17,13 18 0 0,24 2 0 17,37-2 0-17,41-10 0 16,47-15 0-16,33-9 0 10,27-11 0 6,20-2 0-15,3-7 0-1,26 9 0 15,96-9 0-14,70 0 0 18,58 0 0-19,29 0 0 4,1 0 0 5,-2-16 0 8,-25-2 0-17,-11-5 0 11,-16-2 0-11,-7-21 0 16,4 2 0-16,-4-5 0 17,5-1 0-17,-14 3 0 15,-18 10 0-14,-30-1 0 14,-31 10 0-13,-30 12 0-2,-40 7 0 15,-27 2 0-15,-19 7 0 16,-11 0 0-16,-4-5 0 15,0 5 0-15,-55 0 0 16,-86 50 0-16,-82 11 0 16,-70 4 0-16,-36-17 0 16,-25-7 0-15,-13-4 0 15,22-16 0-16,22-2 0 17,43 6 0-17,46-8 0 0,49-6 0 9,44 7 0 11,48-7 0-20,44-2 0 0,35 0 0 15,14-9 0-14,0 0 0 14,50 0 0-15,32 0 0 16,9-18 0-16,-21 18-4 11,-11 0-103 9,-15 34-111-20,-36 3-124 0,-3-12-372 16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7T22:50:25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23">
    <iact:property name="dataType"/>
    <iact:actionData xml:id="d0">
      <inkml:trace xmlns:inkml="http://www.w3.org/2003/InkML" xml:id="stk0" contextRef="#ctx0" brushRef="#br0">29936 11446 450 0,'0'0'142'9,"0"0"31"-9,0 0-36 0,0 0-35 0,0 0-8 0,0 0-17 0,0 0 8 0,6-4-22 6,-6 4-14-3,0 0-1 13,0 0 7-15,0 0-3 12,0 0-13-13,-29 0 15 16,-5 0-21-15,-8 0-8 21,-4 0-9-22,1 0 5 0,-5 0 1 8,4 0-3 13,1 0 5-21,7 0-6 1,9 0 0 13,-5 0-6-14,0 0 1 16,-3 0-3-16,-4 0 3 16,-5-8 5-15,6 8-3 11,-2-6 1-12,2 6-7 17,4 0-1-17,2 0 0 13,1 0-5-13,-5 0 3 16,2 0-4-16,-4 0 2 14,2 0-2-14,0 0 4 16,8 0 0-15,1 0 1 20,4 0 2-20,2 0-3-1,1 0-4 13,-1 0 4-13,-6 0-6 16,3 0 1-16,-5 0 0 14,1 0 4-14,1 6-3 17,-3-3 1-17,1 2 2 13,-1 2-2-13,-4-7 1 17,7 4-4-17,-7-4 2 14,-8 0-1-14,-3 0-1 16,-7 5 1-16,3-5-1 13,5 4-1-13,-3-1-1 16,5 3 2-16,-9-3 1 23,5 1 0-23,-7 5 1 0,-8-6 1 7,4 6-2 15,-9-5-1-22,5-1 1 0,-11 5-1 16,-6 2 0-16,0 2 0 14,-4-2 2-14,2 8-1 16,-5 1 3-16,9 4-3 15,7-4 0-15,7-2 1 15,10-10-1-14,12 2 0 12,6-6-1-13,4-3 3 16,0 0-3-16,-8 0 0 15,3 0 0-15,-8 0 0 17,-1 0 0-17,6 0 0 12,-2 0 0-12,2 0 0 16,0 0 0-15,2 0 0 18,4 0 0-17,4 0 0 9,3 0 0-11,2 0 0 4,4 0 0 6,-2 4 0 9,10 5 0-19,0 0 0 0,5-2 0 16,2 5 0-16,1-3 0 15,1 4 0-15,0-1 0 15,4 3 0-15,0 7 0 14,0 10 0-14,0 8 0 16,0 1 0-15,0 5 0 12,0-5 0-13,0 6 0 18,0-1 0-18,0 8 0 20,0-1 0-20,0 8 0 1,0 5 0 10,0-6 0 7,8 5 0-17,3-8 0-1,-3-3 0 12,-1 0 0 5,5-7 0-16,-8-1 0-1,3-2 0 11,-1 7 0 7,3 1 0-17,-5 10 0-1,6-2 0 15,-1-2 0-15,-7-4 0 14,6-7 0-13,-4-1 0 15,-4-14 0-16,5 1 0 13,-5-13 0-13,2 2 0 20,4-7 0-18,-2 2 0-1,-4-6 0 8,7 7 0 6,-1-7 0-14,0 10 0 20,3-5 0-21,5 0 0 0,-7 6 0 13,3-4 0-12,1 7 0 11,-3-3 0-7,1-7 0 5,-1 2 0-8,3 0 0 14,-5-5 0-16,7-1 0 15,-9 3 0-14,2-7 0 14,13 3 0-15,15-7 0 14,-5 6 0-14,18-6 0 15,3 1 0-15,5-1 0 24,8-3 0-24,1 0 0 0,3 0 0 10,2 0 0 4,3 0 0-13,6 0 0 2,4 0 0 7,5 0 0 10,-3 0 0-19,4 0 0-1,-1 0 0 22,-1 0 0-21,-1 0 0-1,-3 0 0 8,-2 0 0 3,0 0 0-8,-2 0 0 11,8 0 0-14,-6 0 0 16,3 0 0-16,-6 0 0 14,-9 0 0-13,-3 0 0 22,3 0 0-23,-9 0 0 0,-2 0 0 7,-1 0 0 8,-3 0 0-14,6 0 0 21,-4 0 0-22,8 0 0 0,0 0 0 14,3 0 0-14,10 0 0 15,2 0 0-15,4 0 0 14,2 6 0-14,4 2 0 16,-5-4 0-16,3 0 0 14,-6 4 0-14,-2-3 0 16,-2 3 0-15,-2-8 0 12,-7 3 0-13,3 1 0 16,-7 1 0-15,-10 2 0 12,-1-4 0-13,-16 3 0 24,-4-6 0-24,-7 0 0 1,4 0 0 5,-5 0 0 18,1 0 0-24,-4 0 0 0,0 0 0 17,-8 0 0-16,-5 0 0 5,-2 0 0-2,-6 0 0 12,0 0 0-16,0 0 0 13,0 0 0-11,0 0 0 13,0 0 0-14,0-9 0 13,0-16 0-14,0-15 0 14,0-10 0-13,0-7 0 14,0-8 0-14,0-13 0 12,0 1 0-12,-8-5 0 14,2 2 0-15,2-2 0 22,-3 4 0-22,7 1 0 1,0-2 0 12,0-2 0-12,0-1 0 14,0 9 0-15,0-2 0 14,0 3 0-13,0-3 0 11,0 10 0-5,0 1 0 5,0 6 0-11,0 8 0 12,0 3 0-13,0 1 0 19,0-4 0-18,0 6 0 2,0-1 0 3,0 12 0 9,0 5 0-15,0 3 0 16,-2 9 0-16,2 0 0 23,-4 4 0-22,0-6 0-1,-1-1 0 6,-5-1 0 17,1-1 0-23,-1-4 0 1,2 4 0 8,-3 9 0 5,0 1 0-14,1 3 0 16,-3 2 0-15,-1-1 0 16,-3 3 0-17,-7-4 0 1,-9-2 0 11,-9 7 0 6,-5-9 0-17,-5-1 0-1,-1 6 0 15,9-5 0-15,2 0 0 15,6-1 0-15,13 4 0 16,4 2 0-16,8 2 0 14,0 1 0-14,1 1 0 16,-3-1 0-15,-6-1 0 20,-2 5 0-21,2 0 0 0,-4 0 0 14,4 0 0-13,6-3 0 10,5 3 0 4,8 0-3-15,-6 0-51 18,2 0-20-18,-11 0-30 0,-11 8-37 14,18 12-125-14,-2 17-191 17</inkml:trace>
    </iact:actionData>
  </iact:action>
  <iact:action type="add" startTime="7710">
    <iact:property name="dataType"/>
    <iact:actionData xml:id="d1">
      <inkml:trace xmlns:inkml="http://www.w3.org/2003/InkML" xml:id="stk1" contextRef="#ctx0" brushRef="#br0">24592 15290 458 0,'0'0'180'13,"0"0"-4"-13,0 0-43 24,0 0-47-23,0 0-16-1,0 0-10 16,0 0-23-15,0 0 46 9,23-82-27 5,-6 21-10-14,4-10-2-1,-2-2-15 12,4 5-14 6,-1 1-4-18,-1 15-2 0,8 18-4 16,-6 2-3-16,0 20 4 14,1 9 0-14,1 3 13 16,4 0 8-16,1 10 7 14,-1 48-15-14,-3 12-7 16,-3 4-2-16,0-4-3 22,-8-11-4-21,-3-6-3 0,-3-7 2 11,-5-9-2-12,0-5 0 17,3-7-18-17,-7-10-51 13,0-5-58-13,0-10-84 16,0 0-205-15</inkml:trace>
    </iact:actionData>
  </iact:action>
  <iact:action type="add" startTime="8101">
    <iact:property name="dataType"/>
    <iact:actionData xml:id="d2">
      <inkml:trace xmlns:inkml="http://www.w3.org/2003/InkML" xml:id="stk2" contextRef="#ctx0" brushRef="#br0">25258 15090 482 0,'0'0'213'15,"0"0"-57"-14,0 0-10 19,0 0-75-20,0 0-27 1,255-180-18 11,-234 138-18-11,-10 2-5 14,-11-6-3-14,0 9 0 12,0 9-2-13,-5 21-1 16,-30 7-1-15,-3 0 4 17,2 3 3-16,4 51 9 6,3 11 40 10,8 13 22-17,8-6 0 0,7-10-12 12,6-5 2-13,0-8-12 15,0-8-16-15,0-13-14 15,33-7-18-15,7-14-4 21,9-7-6-21,8 0-22 1,-11 0-49 18,7-16-41-15,-17-21-47-3,-26 26-60 9,-10-6-232-5</inkml:trace>
    </iact:actionData>
  </iact:action>
  <iact:action type="add" startTime="8528">
    <iact:property name="dataType"/>
    <iact:actionData xml:id="d3">
      <inkml:trace xmlns:inkml="http://www.w3.org/2003/InkML" xml:id="stk3" contextRef="#ctx0" brushRef="#br0">26248 14770 480 0,'0'0'96'10,"0"0"73"8,0 0-32-17,0 0-50 0,-242 58-19 12,183-22-13-13,11 10-4 17,10-2 1-16,19 2-1 11,17-6-23-11,2-4-12 13,0-2-5-13,36-15-1 13,23-1-2-14,-7-18-4 16,5 0-4-15,-17 0 0 20,-6-35-2-21,-13-24-1 1,-13-12 2 6,-8-1-7 14,0 10-1-21,0 13 6 1,0 25 2 13,0 12 1-14,0 12 0 15,0 0 3-14,0 47 4 12,-19 53 3-13,0 30 4 17,13 24 9-16,-2 24 10 13,1-1-12-14,3-5-15 15,-4-19-2-14,-5-35-1 13,-10-24-2-14,-5-25-1 16,-7-33-3-15,-7-26-2 12,1-10-33-13,1-17-39 15,13-66-49-15,21 27-41 23,6 3-176-23</inkml:trace>
    </iact:actionData>
  </iact:action>
  <iact:action type="add" startTime="9044">
    <iact:property name="dataType"/>
    <iact:actionData xml:id="d4">
      <inkml:trace xmlns:inkml="http://www.w3.org/2003/InkML" xml:id="stk4" contextRef="#ctx0" brushRef="#br0">26811 14963 594 0,'0'0'94'14,"0"0"61"-13,0 0-63 14,-244 8-20-15,172 21-19 14,11 6-16-14,19 6-1 16,21 1-8-16,12-10-4 15,9-10-9-15,0-11-1 14,47-3 1-13,18-8-15 14,-2 0-1-14,0-8-2 12,-4-28-2-12,-16-14-3 14,-10 6-5-14,-10 2-7 12,-16 13 2-12,-1 14 15 14,-6 5 3-15,0 10 1 21,0 0 2-21,0 0 20 0,0 50 24 16,0 19-24-15,-10 2 16 13,7-6-7-14,-3-21-20 15,6-10-6-15,0-22-6 14,0-12-1-13,0 0-60 15,9 0-73-16,5-30-125 14,1-5-145-13</inkml:trace>
    </iact:actionData>
  </iact:action>
  <iact:action type="add" startTime="9459">
    <iact:property name="dataType"/>
    <iact:actionData xml:id="d5">
      <inkml:trace xmlns:inkml="http://www.w3.org/2003/InkML" xml:id="stk5" contextRef="#ctx0" brushRef="#br0">27125 13607 473 0,'0'0'155'3,"0"0"80"9,0 0-84 6,0 0-81-17,0 0-7-1,6 314 14 15,-8-151-2-15,-2 8-17 15,0 1-2-15,4-1-8 16,0-6-11-16,0-28-17 15,0-18-14-15,0-26-6 17,0-22-3-17,4-26-31 19,19-33-78-19,3-12-53 0,-12-9-99 16,1-31-213-15</inkml:trace>
    </iact:actionData>
  </iact:action>
  <iact:action type="add" startTime="9681">
    <iact:property name="dataType"/>
    <iact:actionData xml:id="d6">
      <inkml:trace xmlns:inkml="http://www.w3.org/2003/InkML" xml:id="stk6" contextRef="#ctx0" brushRef="#br0">27384 14648 535 0,'0'0'179'15,"0"0"62"-14,0 0-78 12,-293-28-83-13,196 35-25 16,9 2-30-16,25 3-18 15,18 4-7-15,22-13-1 15,23 3-81-14,0-6-100 14,0 0-274-15</inkml:trace>
    </iact:actionData>
  </iact:action>
  <iact:action type="add" startTime="9887">
    <iact:property name="dataType"/>
    <iact:actionData xml:id="d7">
      <inkml:trace xmlns:inkml="http://www.w3.org/2003/InkML" xml:id="stk7" contextRef="#ctx0" brushRef="#br0">27635 15007 756 0,'0'0'165'11,"0"0"-25"-10,0 0-106 14,0 0-28-15,0 0-6 16,0 0-20-16,44 168-124 14,-44-168-249-13</inkml:trace>
    </iact:actionData>
  </iact:action>
  <iact:action type="add" startTime="10055">
    <iact:property name="dataType"/>
    <iact:actionData xml:id="d8">
      <inkml:trace xmlns:inkml="http://www.w3.org/2003/InkML" xml:id="stk8" contextRef="#ctx0" brushRef="#br0">27679 14362 505 0,'0'0'137'1,"0"0"-15"0,0 0-101 14,0 0-21-15,0 0-43 16,0 0-209-16</inkml:trace>
    </iact:actionData>
  </iact:action>
  <iact:action type="add" startTime="10235">
    <iact:property name="dataType"/>
    <iact:actionData xml:id="d9">
      <inkml:trace xmlns:inkml="http://www.w3.org/2003/InkML" xml:id="stk9" contextRef="#ctx0" brushRef="#br0">27679 14362 548 0,'241'229'266'1,"-227"-229"-59"5,-1 25-71 11,6 23-41-17,-6 14-28 15,-1 7-13-14,3 9-10 13,-5-1-9-14,5-16-1 17,-2-7 1-16,-1-29 0 13,-3-14-6-13,-1-2 1 11,3-9-11-11,12 0-19 13,13 0 6-14,14-53-5 23,5-12-1-22,4-27 0-1,-10-1-1 8,-5 6 1 8,-6 15 0-16,-13 22-7 15,-8 22-13-15,-9 21-69 17,-8 7-14-16,0 0-8-1,0 32-92 197,0 12-65-197,9 2 22 0,10-1 96 0,4 0 150 0,2-10 22 0,15 0 82 0,0-16 83 0,13-15-51 0,0-4-37 0,12 0-36 0,-8-11-21 0,2-36-19 0,-2-13-8 1,-17-5-6-1,-17-10-6 0,-8 10 0 0,-15 9-3 0,0 19 0 0,0 25-1 0,-38 12 1 0,-11 8 21 0,-1 57 37 0,4 17 3 0,10 4-11 0,17-4 6 0,15-6 0 5,4-5-5 12,0-10-9-17,18-4-25 14,29-16-17-14,12-9-7 16,4-21-8-16,-4-11-25 13,0 0-34-12,-10 0-59 16,-39-15-46-17,-6 0-217 14</inkml:trace>
    </iact:actionData>
  </iact:action>
  <iact:action type="add" startTime="10869">
    <iact:property name="dataType"/>
    <iact:actionData xml:id="d10">
      <inkml:trace xmlns:inkml="http://www.w3.org/2003/InkML" xml:id="stk10" contextRef="#ctx0" brushRef="#br0">29696 15546 498 0,'0'0'168'12,"0"0"-17"-12,0 0-58 15,0 0-44-14,0 0 84 17,-274 13 11-18,49-1-12 12,-83 9 14-11,-111-4-23 15,-108 11-18-16,-103-1-3 20,-70-14-24-20,-12-9-40 0,59-4-19 15,84 0-10-15,113 0-9 14,96 0-7-13,84 0-20 14,72 30-6-15,81 15-38 15,67-2-15-15,56 4-52 16,59-36-166-16,42 6-298 16</inkml:trace>
    </iact:actionData>
  </iact:action>
  <iact:action type="add" startTime="11829">
    <iact:property name="dataType"/>
    <iact:actionData xml:id="d11">
      <inkml:trace xmlns:inkml="http://www.w3.org/2003/InkML" xml:id="stk11" contextRef="#ctx0" brushRef="#br0">24879 16600 476 0,'0'0'330'7,"0"0"-226"9,0 0 5-15,0 0-77 11,0 0-2-12,0 0 24 16,0 0-14-15,-207-69-16 14,127 69-7-15,6 0-9 16,9 0-4-16,17 9-3 14,6 19 2-14,20 4 3 19,3 18 9-18,5 3 6-1,14 16-1 13,0 14-4-13,0 17 2 14,0 19 9 6,10 3 19-20,13 9-1 0,-1-8-17 14,-4-16-8-13,-3-23-12 12,-11-13-8-13,5-24 0 16,-7-12 0-15,4-20-31 13,5-2-46-14,-3-13-67 20,-8 0-84-20,4 0-226 0</inkml:trace>
    </iact:actionData>
  </iact:action>
  <iact:action type="add" startTime="12165">
    <iact:property name="dataType"/>
    <iact:actionData xml:id="d12">
      <inkml:trace xmlns:inkml="http://www.w3.org/2003/InkML" xml:id="stk12" contextRef="#ctx0" brushRef="#br0">24634 17267 611 0,'0'0'146'15,"0"0"76"-14,0 0-98 12,0 0-46-13,-280-37-19 16,198 37-25-15,10 0-25 14,13 8-9-15,13 12 0 17,19-4-40-17,18-11-101 13,9-5-182-13</inkml:trace>
    </iact:actionData>
  </iact:action>
  <iact:action type="add" startTime="12423">
    <iact:property name="dataType"/>
    <iact:actionData xml:id="d13">
      <inkml:trace xmlns:inkml="http://www.w3.org/2003/InkML" xml:id="stk13" contextRef="#ctx0" brushRef="#br0">25165 17295 560 0,'0'0'144'5,"0"0"89"13,0 0-100-17,0 0-65 1,-263 65-4 8,200-23-6 7,21 2 3-16,23 14-7 1,8-5 2 9,11 4-18 8,0 4-18-19,42-24-11 0,21-20-6 14,1-17 3-14,-1 0-4 18,-19-25-1-18,-6-32-1 15,-13-14 0-15,-10 6 0 15,-11-4-1-15,-4 12 0 20,0 7-9-20,0 18-85 0,0 12-45 10,0 20-108 5,0 0-255-15</inkml:trace>
    </iact:actionData>
  </iact:action>
  <iact:action type="add" startTime="12723">
    <iact:property name="dataType"/>
    <iact:actionData xml:id="d14">
      <inkml:trace xmlns:inkml="http://www.w3.org/2003/InkML" xml:id="stk14" contextRef="#ctx0" brushRef="#br0">25403 17784 504 0,'0'0'209'4,"0"0"15"3,0 0-49 2,0 0-45 6,7-245-10-15,-7 181-12 16,0 3-27-16,21 11-17 15,10 18-20-15,-1 11-18 15,12-4-16-15,15 13-3 19,6 5-7-19,3 7-3 0,16 0-44 14,6 0-62-1,-6 0-53-13,-54 0-76 14,-11 7-205-13</inkml:trace>
    </iact:actionData>
  </iact:action>
  <iact:action type="add" startTime="13101">
    <iact:property name="dataType"/>
    <iact:actionData xml:id="d15">
      <inkml:trace xmlns:inkml="http://www.w3.org/2003/InkML" xml:id="stk15" contextRef="#ctx0" brushRef="#br0">27214 17074 559 0,'0'0'155'0,"0"0"43"17,0 0-77-17,0 0-47 15,0 0-8-15,-257 91-19 16,204-51-9-16,13 0-8 15,19-2-4-15,8 3 8 15,13 8 1-15,0 7-7 16,9 7-7-16,45 2-7 15,-1-8-1-15,10 4-3 19,-4-17 3-19,-6 6 2 0,-13-13 10 11,-13-5 1 4,-12-4-9-14,-15-10-4 18,0-8-7-18,-34 8-6-1,-46-18-1 15,-15 0-3-15,-12 0-3 14,14 0-44-14,15-9-76 15,19-28-53-15,59 18-55 14,0 3-192-14</inkml:trace>
    </iact:actionData>
  </iact:action>
  <iact:action type="add" startTime="13494">
    <iact:property name="dataType"/>
    <iact:actionData xml:id="d16">
      <inkml:trace xmlns:inkml="http://www.w3.org/2003/InkML" xml:id="stk16" contextRef="#ctx0" brushRef="#br0">27424 18214 472 0,'0'0'198'13,"0"0"-51"-13,0 0-54 16,0 0-51-16,0 0 51 14,0 0-34-13,28-311-13 19,-20 192-9-20,3 1-7 0,-1-9-6 16,9 2 0-16,6 6-12 15,-10 20-6-15,11 23-3 16,-3 30-3-16,0 21 4 11,4 13-4 3,-1 12 4-13,7 0-1 15,-1 0-1-15,-5 40-1 14,1 19 1-14,-11 10-2-1,-7 0 0 14,-10-4 6-14,0-12-3 17,0-3 9-17,-6-13 1 16,-32-5-5-16,-6-20-7 15,-5-7 0-15,3-5-1 18,6 0-2-18,4 0-10 0,13-24-45 12,10-23-52 7,13 4-39-19,0 21-117 17,0 7-84-16</inkml:trace>
    </iact:actionData>
  </iact:action>
  <iact:action type="add" startTime="13951">
    <iact:property name="dataType"/>
    <iact:actionData xml:id="d17">
      <inkml:trace xmlns:inkml="http://www.w3.org/2003/InkML" xml:id="stk17" contextRef="#ctx0" brushRef="#br0">28335 17320 605 0,'0'0'105'7,"0"0"53"14,0 0-68-21,0 0-3 0,-264 102-23 15,195-67-15-15,16 0-11 15,30-4 7-15,6 3-11 15,17 3-2-15,0-2-6 17,48 2-13-17,24-16-13 15,12-4-3-15,5-17-4 14,-15 0 0-13,-15-29-2 15,-17-24-12-15,-13-12-4 10,-20 3-2-10,-5 17 9 14,-4 24 11-14,0 14 7 14,0 7 0-14,0 0 2 15,0 28 28-15,-13 26-5 16,1-1-2-17,-5-9-18 1,10 2-3 11,3-14-2 5,4 1 0-17,0-13 0 0,0-4-25 16,0-7-32-16,9-9-85 16,3 0-112-15,1-9-122 13</inkml:trace>
    </iact:actionData>
  </iact:action>
  <iact:action type="add" startTime="14492">
    <iact:property name="dataType"/>
    <iact:actionData xml:id="d18">
      <inkml:trace xmlns:inkml="http://www.w3.org/2003/InkML" xml:id="stk18" contextRef="#ctx0" brushRef="#br0">28937 17230 446 0,'0'0'172'2,"0"0"-5"15,0 0-39-17,0 0-45 15,0 0 9-15,0 0-34 12,-187 127 5 7,138-74 23-19,9 4-19 1,13-1-5 10,12-7-6-8,15 1 0 14,0-6-18-16,0-6-14 11,49-10-20-11,10-12-4 11,10-16-15-12,1 0-16 18,-7 0-43-18,-13-19-62 14,-9-23-68-13,-37 21-107 15,-4 2-329-15</inkml:trace>
    </iact:actionData>
  </iact:action>
  <iact:action type="add" startTime="14731">
    <iact:property name="dataType"/>
    <iact:actionData xml:id="d19">
      <inkml:trace xmlns:inkml="http://www.w3.org/2003/InkML" xml:id="stk19" contextRef="#ctx0" brushRef="#br0">29154 17495 530 0,'0'0'243'12,"0"0"-80"-12,0 0-35 17,243-91-78-17,-195 35-21 13,-8-6-16-13,-10 14-10 18,-18 2-3-17,-12 14-2 10,0 11-7-10,-4 13-2 15,-44 8 11-16,-7 0 5 17,-2 54 4-15,9 16 5 9,10 2 39-11,8 3 11 15,15-10-10-15,15-9-5 16,0-3 3-16,0 0-9 19,19-7-6-19,28-9-25 0,1-20-12 17,7-14-16-17,4-3-7 14,0-9-34-14,-4-48-54 14,-9-8-54 4,-42 24-73-18,-4 4-208 1</inkml:trace>
    </iact:actionData>
  </iact:action>
  <iact:action type="add" startTime="15120">
    <iact:property name="dataType"/>
    <iact:actionData xml:id="d20">
      <inkml:trace xmlns:inkml="http://www.w3.org/2003/InkML" xml:id="stk20" contextRef="#ctx0" brushRef="#br0">29824 16291 522 0,'0'0'209'14,"0"0"-51"-14,0 0-42 12,5 256-18 5,-5-128-22-17,0 5 13 1,0 14-10 16,0 10-10-17,2-14 5 13,8-6-24-12,3-9-24 15,-3-26-11-15,5-30-14 15,-2-9-1-16,-5-36-8 12,11-17-44-11,9-10-59 15,-3 0-107-15,-6-22-134 19,0-10-331-20</inkml:trace>
    </iact:actionData>
  </iact:action>
  <iact:action type="add" startTime="15359">
    <iact:property name="dataType"/>
    <iact:actionData xml:id="d21">
      <inkml:trace xmlns:inkml="http://www.w3.org/2003/InkML" xml:id="stk21" contextRef="#ctx0" brushRef="#br0">30246 17438 447 0,'0'0'313'0,"0"0"-167"9,0 0-2 4,0 0-98-13,0 0-46 16,0 0-23-15,27-24-103 16,-27-17 25-16,-4-12-96 11,-15-9-61-12,2-4-61 17,5-3 247-16,12 4 72 11,0 0 191-11,0-9 5 18,0-5-55-19,0 14-21 0,0 18-7 12,0 13-19 7,0 22-67-19,-7 12-27 0,-1 0-5 14,2 0-104-13,-3 4-158 18</inkml:trace>
    </iact:actionData>
  </iact:action>
  <iact:action type="add" startTime="15932">
    <iact:property name="dataType"/>
    <iact:actionData xml:id="d22">
      <inkml:trace xmlns:inkml="http://www.w3.org/2003/InkML" xml:id="stk22" contextRef="#ctx0" brushRef="#br0">30583 16176 112 0,'0'0'389'2,"0"0"-280"10,0 0 55 2,0 0-68-13,0 0 13 16,0 252-8-17,0-145-20 12,0 8-5-12,0 3-14 17,0-9-7-17,0 7-16 17,0-22-12-17,0-14 2 1,0-9 0 16,0-35 4-16,0-15-11 10,0-5-5-10,0-16-9 17,0 0-8-18,0 0-7 11,0 0-31-11,0 0-29 16,0 0-46-15,0 0-117 16,0 0-284-17</inkml:trace>
    </iact:actionData>
  </iact:action>
  <iact:action type="add" startTime="16199">
    <iact:property name="dataType"/>
    <iact:actionData xml:id="d23">
      <inkml:trace xmlns:inkml="http://www.w3.org/2003/InkML" xml:id="stk23" contextRef="#ctx0" brushRef="#br0">30583 17165 351 0,'0'0'333'13,"0"0"-143"-12,0 0-38 11,0 0-71 5,0 0-23-16,0 0-20-1,89-98-17 17,-49 40 13-17,8 4 3 13,-4 1-3-12,-2 9-10 17,-12 16-17-17,-1 6-5 11,-7 11-2-12,-3 7 0 17,-11-5-39-17,-4 9-75 18,-4 0-66-18,0 0-118 0,0 0-130 11</inkml:trace>
    </iact:actionData>
  </iact:action>
  <iact:action type="add" startTime="16478">
    <iact:property name="dataType"/>
    <iact:actionData xml:id="d24">
      <inkml:trace xmlns:inkml="http://www.w3.org/2003/InkML" xml:id="stk24" contextRef="#ctx0" brushRef="#br0">30750 17030 439 0,'0'0'280'7,"0"0"-69"1,0 0-19 5,0 0-85-13,59 228-9 18,-26-166-23-18,-1-15-27 14,-5 0-12-14,-6-19-25 14,-8-3-11-13,2-17-2 20,-11-8-52-21,0 0-81 0,-4 0-99 13,0-8-317-1</inkml:trace>
    </iact:actionData>
  </iact:action>
  <iact:action type="add" startTime="16685">
    <iact:property name="dataType"/>
    <iact:actionData xml:id="d25">
      <inkml:trace xmlns:inkml="http://www.w3.org/2003/InkML" xml:id="stk25" contextRef="#ctx0" brushRef="#br0">31095 17245 643 0,'0'0'199'1,"0"0"-41"6,0 0-55 11,236-43-60-18,-179-4-16 13,-9 4-20-12,-14-2-7 18,-15 8-1-19,-19 3-1 0,0 11-6 12,0 9-17 6,-34 10-11-17,-16 4 17-1,-11 0 13 12,0 0 6 7,6 38 14-18,11 6 6-1,18 10 50 12,22 10 7 6,4 2-2-18,0-8-15 0,30 2 3 14,29-7-36-14,12-7-27 19,-1-2-2-19,6-6-8 3,0-19-85 5,-1-19-47 7,-56 0-115-14,0 0-428 18</inkml:trace>
    </iact:actionData>
  </iact:action>
  <iact:action type="add" startTime="17814">
    <iact:property name="dataType"/>
    <iact:actionData xml:id="d26">
      <inkml:trace xmlns:inkml="http://www.w3.org/2003/InkML" xml:id="stk26" contextRef="#ctx0" brushRef="#br0">32568 16238 801 0,'0'0'177'7,"0"0"18"12,0 0-85-18,0 0-35-1,0 0 13 10,2 309-22 7,-2-181-5-16,0 9-8 11,0 10-3-11,0 14-5 17,0-23 0-18,0-4-10 1,30-22-5 12,14-22-5-13,9-30-10 13,12-23-4 6,4-24-3-19,-1-13-8 0,6-38-1 12,-5-56 1 7,11-40 0-19,-14-37 1 0,-10-29-1 13,-20-12 0-12,-17-3 1 13,-19 25 0-14,0 31 0 20,0 35 3-20,0 58-1 3,0 31-3 9,-4 23 4-10,-11 12-3 10,11 0 3 7,-4 0-3-18,-3 0 2-1,1 0-3 13,7 0 1 0,3 0-1-13,0 12-2 19,0 13-20-18,0-5-44-1,0-1-33 13,0-1-65-13,0-11-87 14,0-7-202 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29:1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78">
    <iact:property name="dataType"/>
    <iact:actionData xml:id="d0">
      <inkml:trace xmlns:inkml="http://www.w3.org/2003/InkML" xml:id="stk0" contextRef="#ctx0" brushRef="#br0">13597 10473 420 0,'0'0'364'6,"0"0"-192"-6,0 0-3 16,0 0-55-16,0 0-26 14,0 0-3-14,29-11-12 16,-29 11-19-16,0 0 2 22,0 0-7-21,0 0-18-1,-19 0-4 13,-21 0 8-13,0 0-11 16,0 0-10-16,-4 11-2 14,-7 5-5-14,-1 0 8 16,-9 6-8-16,8 3 2 15,-2-7-3-15,2 4 3 18,13 3 1-18,4-6 2 19,1 9 3-19,1 2-5 0,4-7-1 7,1 7-1 8,4-2 2-14,-7 4-2 14,5-3 0-15,-1 0-3 22,-5 3 0-21,3 0 5-1,1 11-2 16,3-3 3-14,3 10-2 9,8 7 7-11,9-2-8 16,0 5 1-16,6-7-3 14,0-1 2-13,-7-3-2 14,7 0-1-15,0-5 0 14,0-7-3-14,0 1 2 16,0-1-4-16,30-1 0 14,-1 0 0-13,14 6 0 15,7-1 0-16,1 0 0 32,8-4 0-24,4-2 0-8,6-1 0 0,-1-10 0 0,-5-7 0 4,2-5 0 13,11 1 0-16,2-5 0 19,2-1 0-20,7 2 0 0,-5-5 0 13,0-1 0-13,0 3 0 17,-14-3 0-17,5 5 0 13,-5-3 0-13,-5 1 0 16,2 0 0-16,-6 2 0 14,9 3 0-13,-11-2 0 20,0 0 0-21,-15-2 0 4,6 2 0 1,-10 0 0 10,2-9 0-14,9 0 0 15,-16 0 0-16,16 0 0 15,-9 0 0-15,-6-25 0 21,8-12 0-21,-9 3 0 1,-9 3 0 13,1-7 0-14,-10 1 0 15,4-7 0-15,-7-1 0 16,-1-9 0-16,-3-10 0 14,-8-7 0-14,0-6 0 15,0-5 0-15,0 2 0 15,0 2 0-15,0 3 0 13,0 11 0-13,-15 2 0 16,1 13 0-16,1 5 0 17,0 7 0-17,-6-1 0 13,-2 6 0-13,-2-4 0 17,0-7 0-17,-9-1 0 21,-5-9 0-20,-6-1 0-1,-3 1 0 14,-11 1 0-14,4 7 0 16,-1 12 0-16,-5 13 0 14,0 11 0-14,8 2 0 15,-4 7 0-15,11-8 0 16,-2-1 0-16,-3 5 0 16,-6 1 0-16,1 3 0 13,-5 0 0-13,0 0 0 16,8 10 0-16,3 11 0 13,14 4 0-12,4 4 0 14,11-1 0-15,5 2-63 22,7-8-157-22,7-16-165 0,0-6-584 18</inkml:trace>
    </iact:actionData>
  </iact:action>
  <iact:action type="add" startTime="10067">
    <iact:property name="dataType"/>
    <iact:actionData xml:id="d1">
      <inkml:trace xmlns:inkml="http://www.w3.org/2003/InkML" xml:id="stk1" contextRef="#ctx0" brushRef="#br0">9842 14957 735 0,'0'0'253'5,"0"0"-95"9,0 0-31-14,0 0-33 16,0 0 4-16,0 0-29 14,0 0-24-14,12-35 47 16,-12-14-35-16,0 4 0 14,-10-13-10-14,10 1-6 16,0-4-17-15,0 4 11 13,0 0-14-14,0 3 2 16,0 6-2-16,0 2-3 21,19 5 1-21,8 13-6 0,9 3-13 14,10 9 0-14,28 4 0 16,10 8 0-16,13-7 0 18,-8 11 0-18,-11 0 0 12,-17 0 0-12,-21 0 0 22,-4 11 0-22,-17 14 0 0,-9-6 0 21,-1-1-90-21,-9 2-133 17,0-20-137-17,0 0-364 0</inkml:trace>
    </iact:actionData>
  </iact:action>
  <iact:action type="add" startTime="10463">
    <iact:property name="dataType"/>
    <iact:actionData xml:id="d2">
      <inkml:trace xmlns:inkml="http://www.w3.org/2003/InkML" xml:id="stk2" contextRef="#ctx0" brushRef="#br0">10577 14645 809 0,'0'0'276'16,"0"0"-170"-16,0 0 37 16,0 0-41-15,0 0-33 9,230 11 5-10,-173-11-27 16,2 0-30-15,-13-29-12 21,-6-3-4-22,-21-5-1 0,-11-3-3 7,-8 2-6 15,0 2-10-22,-44 12-9 0,-19 6 1 14,0 18 16-13,4 0 11 14,2 34 2-15,6 31-1 14,5 8 14-14,12 5 21 19,15-4 8-19,9-5 10 11,10-7 2-11,0-9-2 16,0-16-19-16,50-2-21 14,11-6-11-13,11-8-3 15,-13 0-2-16,-6-5-1 13,-15-9-20-13,-13 2-69 16,4-9-79-15,-29 0-93 17,5 0-227-17</inkml:trace>
    </iact:actionData>
  </iact:action>
  <iact:action type="add" startTime="10934">
    <iact:property name="dataType"/>
    <iact:actionData xml:id="d3">
      <inkml:trace xmlns:inkml="http://www.w3.org/2003/InkML" xml:id="stk3" contextRef="#ctx0" brushRef="#br0">11951 14465 578 0,'0'0'243'0,"0"0"-114"14,0 0 20-14,0 0-52 16,0 0 10-16,0 0 19 14,0 0-37-14,-312 133-35 16,205-58-10-16,10 2 0 14,14 1-15-13,24-6-4 15,28 3-5-16,22-15-7 13,9-5-6-13,19-16-4 16,57-21-3-16,25-18-2 14,-2 0 1-14,-8-37-1 16,-9-33-2-16,-8-16 3 15,-15-4 1-15,-15-4-2 16,-12 16 2-16,-17 31 0 21,-11 22-2-21,-4 15 2 0,0 10 0 17,0 0 1-17,-17 17 3 8,-29 44 2 14,-13 26 15-22,-2 19 10 0,8 13-3 14,-2 10 1-14,-2 11 8 16,13-6-14-16,0 9 8 14,8-12-9-14,4 0 7 17,5-9-7-17,4-16-8 12,6-16-8-11,15-25-6 14,2-36 0-15,0-17 0 14,0-12 0-13,0 0 0 14,44-28 0-15,19-28 0 23,-4-19 0-23,4 3 0 0,-4 1 0 13,-2 5 0-12,-8 13 0 14,-13 16 0-15,-13 14 0 14,-4 3-62-14,0-9-99 16,2-9-82-15,-17 23-133 12,6-2-580-13</inkml:trace>
    </iact:actionData>
  </iact:action>
  <iact:action type="add" startTime="11588">
    <iact:property name="dataType"/>
    <iact:actionData xml:id="d4">
      <inkml:trace xmlns:inkml="http://www.w3.org/2003/InkML" xml:id="stk4" contextRef="#ctx0" brushRef="#br0">12448 14645 687 0,'0'0'214'14,"0"0"-97"-14,0 0-1 14,0 0-58-13,0 0 33 14,0 0-9-15,-109 137 4 14,109-74-25-14,0 2-16 16,0-4-20-15,44-4 2 12,13-28-2-13,4-17-6 17,2-12-2-17,-2 0-17 21,-6-52 1-21,-9-15-1 1,-14-2-2 12,-5 8 0-13,-14 16 0 16,-9 15 2-16,0 15 0 14,-4 15 1-14,0 0 0 16,0 0 7-16,0 5 27 16,0 42 21-16,0 16-35 14,0 5 9-14,0 11-9 14,0-6 4-14,0-13-12 16,0-2-3-16,0-13-10 22,11-20 0-22,10-13-3 1,11-12-59 6,10 0-100 17,-23-25-109-24,2-11-85 0</inkml:trace>
    </iact:actionData>
  </iact:action>
  <iact:action type="add" startTime="11985">
    <iact:property name="dataType"/>
    <iact:actionData xml:id="d5">
      <inkml:trace xmlns:inkml="http://www.w3.org/2003/InkML" xml:id="stk5" contextRef="#ctx0" brushRef="#br0">13403 14963 869 0,'0'0'270'7,"0"0"-111"7,0 0-30-14,0 0-107 16,99 212-22-16,-99-196 0 14,0-16-96-14,0 0-102 25,0-8-391-24</inkml:trace>
    </iact:actionData>
  </iact:action>
  <iact:action type="add" startTime="12121">
    <iact:property name="dataType"/>
    <iact:actionData xml:id="d6">
      <inkml:trace xmlns:inkml="http://www.w3.org/2003/InkML" xml:id="stk6" contextRef="#ctx0" brushRef="#br0">13445 14230 655 0,'0'0'268'10,"0"0"-72"-7,0 0-49 10,0-212-54-13,0 197-56 17,0 3-22-17,0-1-13 14,0 6-2-13,0 7-36 15,0 0-59-16,19 22-76 13,-9 13-217-13,-1-16-214 18</inkml:trace>
    </iact:actionData>
  </iact:action>
  <iact:action type="add" startTime="12360">
    <iact:property name="dataType"/>
    <iact:actionData xml:id="d7">
      <inkml:trace xmlns:inkml="http://www.w3.org/2003/InkML" xml:id="stk7" contextRef="#ctx0" brushRef="#br0">13896 15129 697 0,'0'0'189'6,"0"0"-24"16,0 0-58-22,0 0-17 0,0 0 41 10,0 0-31 5,21-200-14-15,-21 124-15 13,0 9-9-13,8 19-20 17,3 20 1-17,8 3-9 21,0 7 1-21,6 15-14 1,13-5-8 12,2 8-12-13,4 0-1 17,1 0-15-17,-18 0-74 16,-4 8-61-15,-10 13-60 11,-13-14-61-12,0 2-389 17</inkml:trace>
    </iact:actionData>
  </iact:action>
  <iact:action type="add" startTime="12573">
    <iact:property name="dataType"/>
    <iact:actionData xml:id="d8">
      <inkml:trace xmlns:inkml="http://www.w3.org/2003/InkML" xml:id="stk8" contextRef="#ctx0" brushRef="#br0">14279 14775 512 0,'0'0'442'2,"0"0"-213"8,0 0-53 11,0 0-44-20,236 53-56-1,-185-53-25 8,-5 0-12 13,7 0-30-21,-7-46-9 0,-14-1-3 16,-21-15-2-16,-11-9-21 14,0 18-28-14,-11 12 17 16,-42 22-6-16,5 19 16 14,-3 0 21-13,-1 37 6 14,-3 35 6-15,13 18 15 16,8 4 16-16,19 0 9 15,15-13 10-14,0-3-11 11,0-12-10-12,4-17-19 16,41-8-13-16,14-24-3 14,12-17-12-14,14 0-30 16,1-17-26-16,-6-27-20 23,-8-21-65-23,-15 0-39 0,-51 40-123 13,0 4-374-13</inkml:trace>
    </iact:actionData>
  </iact:action>
  <iact:action type="add" startTime="12958">
    <iact:property name="dataType"/>
    <iact:actionData xml:id="d9">
      <inkml:trace xmlns:inkml="http://www.w3.org/2003/InkML" xml:id="stk9" contextRef="#ctx0" brushRef="#br0">15546 14620 650 0,'0'0'181'0,"0"0"-45"0,0 0-55 16,0 0 28-16,0 0-2 22,0 0-14-22,-238 93-26 0,185-61-15 16,13-2-17-16,6 11 1 15,15 7 2-15,19 17 4 15,0-2-17-14,17-11-16 12,46-14-7-13,9-30-2 16,10-8-3-16,0-37-11 14,-6-66 5-14,-10-27-5 16,-26-26 9-16,-17-10 4 14,-19-2-3-14,-4 12 1 17,0 34-5-16,0 41-4 11,0 31 5-11,0 22 4 15,0 19 3-16,0 9 2 21,-4 9 9-21,-2 69 14 0,-3 40-10 9,9 23 14 8,0 12-7-17,0-3 15 19,0-10-3-19,0-22-18 0,0-28-10 16,0-24-6-16,4-38 0 14,-4-11-18-14,0-17-58 16,0 0-81-16,0-10-127 14,0-25-71-14</inkml:trace>
    </iact:actionData>
  </iact:action>
  <iact:action type="add" startTime="13650">
    <iact:property name="dataType"/>
    <iact:actionData xml:id="d10">
      <inkml:trace xmlns:inkml="http://www.w3.org/2003/InkML" xml:id="stk10" contextRef="#ctx0" brushRef="#br0">14690 14158 565 0,'0'0'295'11,"0"0"-115"8,0 0-71-19,0 0-58 0,0 0 1 15,0 0 31-14,0 0-8 11,30-209 1-12,-30 81-22 16,0-5-7-16,0-11-17 22,-25 7-2-22,-1 6-15 1,-5 7-7 10,-1 6-4 7,5 8-2-18,-5 7 2 0,5 9-2 11,-3 14 0 4,13 11 0-15,0 3 0 3,-2 11 0 11,7 16 0 4,1 9 0-17,1 14 0-1,10 8 0 12,0 8 1-10,0-4-1 13,0-3 0-15,0 7 1 15,0 0-1-15,0 0 0 14,0 0 1-14,0 0-2 15,0 0 1 1,0 0 0-15,0 0 1-1,-2 0 1 23,2 0 15-23,-5 0 3 0,1 0 6 12,-6 35-1-12,-9 31-15 12,0 8 10 7,8 7-1-19,-8 6-2 0,7-14 0 12,-9-15-7-10,8-23-7 15,7-14 0-16,3-21-3 10,3 0-1-11,0 0-4 16,0-24-5-16,0-51-1 16,0-19 11-16,0-3 0 14,3 4 0-14,9 18 0 16,-8 22 0-16,-1 28 1 17,-3 18-1-17,4 7 2 17,-4 0-1-17,0 0 5 2,0 0 8 11,0 0 11 1,17 0 14-14,6 0 13 17,25 16 22-17,5 41-74 17,4 8 0-17,-11-3 0 0,-8-12 0 14,-8-18 0 4,-16-17 0-18,3-5 0 0,-15-10 0 17,5 0 0-17,-7 0 0 12,0 0 0-12,0 0 0 16,0 0 0-16,0 0-120 17,0 0-162-17,0 0-169 14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30:38.883"/>
    </inkml:context>
    <inkml:brush xml:id="br0">
      <inkml:brushProperty name="width" value="0.05292" units="cm"/>
      <inkml:brushProperty name="height" value="0.05292" units="cm"/>
    </inkml:brush>
  </inkml:definitions>
  <iact:action type="add" startTime="7293">
    <iact:property name="dataType"/>
    <iact:actionData xml:id="d0">
      <inkml:trace xmlns:inkml="http://www.w3.org/2003/InkML" xml:id="stk0" contextRef="#ctx0" brushRef="#br0">19866 11679 1113 0,'0'0'163'11,"0"0"37"8,0 0-32-18,0 0-77-1,0 0-21 15,-146 265-10-15,49-130-18 14,0 3-14-14,1-10-1 16,15-27-9-15,27-28-9 13,14-31-5-14,29-31 2 15,11-11-5-15,0 0 2 14,4-7-1-14,91-76 0 16,61-46-2-16,32-36 3 23,-14 18-3-23,-45 42 0 0,-57 52 4 7,-45 41-3 15,-21 12 4-22,-6 0 10 0,0 77-3 16,-52 48-12-16,-28 48 0 15,-22 3 0-14,10-20 0 14,22-44 0-15,24-37 0 13,27-38 0-13,15-30 0 16,4-7 0-15,0 0 0 12,82-16 0-13,63-69 0 16,55-45 0-16,3-26 0 15,-22 9 0-15,-59 45 0 16,-59 49 0-16,-33 41 0 13,-30 12 0-13,0 20 0 17,-32 81 0-17,-39 51 0 22,-24 32 0-22,2-5 0 0,13-26 0 14,21-45 0-14,21-46 0 16,23-37 0-16,15-22 0 13,0-3 0-13,80-11 0 16,78-75 0-15,70-57 0 18,40-54 0-19,-1-26 0 7,-56 30 0 0,-63 59 0 3,-73 64 0-10,-41 49 0 16,-34 21 0-16,0 0 0 14,0 62 0-14,-67 60 0 17,-26 37 0-17,-8-4 0 21,12-12 0-20,22-39 0-1,18-36 0 15,24-31 0-15,21-32 0 14,4-5 0-14,36 0 0 16,88-88 0-15,74-49 0 13,70-64 0-14,29-24 0 16,-25 30 0-16,-59 52 0 14,-81 68 0-13,-73 56 0 14,-40 19 0-15,-19 4 0 13,0 101 0-13,-59 51 0 16,-19 36 0-15,-8-16 0 12,4-33 0-13,25-50 0 16,27-43 0-16,24-39 0 14,6-11 0-13,19 0 0 14,97-72 0-15,50-43 0 22,81-53 0-22,18-21 0 1,-12 23 0 12,-59 40 0-12,-86 63 0 15,-68 48 0-16,-40 15 0 13,0 49 0-13,-59 70 0 16,-30 31 0-15,-18 9 0 15,5-31 0-16,20-42 0 14,28-35 0-14,26-26 0 14,24-19 0-14,4-6 0 15,10 0 0-15,85-17 0 14,51-62 0-14,39-34 0 16,20-35 0-15,-5-16 0 21,-36 30 0-22,-48 44 0 0,-57 54 0 15,-44 36 0-15,-15 0 0 14,-45 94 0-13,-66 49 0 15,-35 40 0-16,3 0 0 13,10-22 0-13,30-35 0 16,25-40 0-15,38-32 0 12,21-35 0-13,19-19 0 17,0 0 0-17,68-19 0 14,54-64 0-13,40-31 0 15,0-16 0-16,-25 11 0 13,-52 41 0-13,-39 38 0 16,-33 28 0-16,-13 12 0 21,0 0 0-21,-17 2 0 0,-70 61 0 15,-27 21 0-15,-22 19 0 17,22-6 0-17,17-17 0 13,31-27 0-13,20-13 0 16,17-15 0-16,14-5 0 14,4-1 0-13,11 18 0 13,0 13-114-14,0-25-165 14,15 11-205-14</inkml:trace>
    </iact:actionData>
  </iact:action>
  <iact:action type="add" startTime="12587">
    <iact:property name="dataType"/>
    <iact:actionData xml:id="d1">
      <inkml:trace xmlns:inkml="http://www.w3.org/2003/InkML" xml:id="stk1" contextRef="#ctx0" brushRef="#br0">29325 16396 685 0,'0'0'160'20,"0"0"8"-20,0 0-16 0,0 0-57 14,0 0-25-14,0 0 17 17,0 0-3-17,0-29-19 13,-55 22 14-12,-18 3-15 15,-3 4-10-16,-25-8-6 13,-9 8-8-13,-21-10-1 16,-14 7-10-16,-15-4 5 16,-3 7-10-16,-1 0-1 14,2 0 8-14,-3 0-15 15,1 0-16-15,-11 0 0 15,7 0 0-14,-5 0 0 12,2 0 0-13,7 3 0 17,-3-3 0-17,3 0 0 22,2 0 0-22,-11 0 0 0,-2 0 0 13,0 0 0-13,9 0 0 16,-1 0 0-16,11 0 0 16,0 0 0-16,2 0 0 16,-4 0 0-16,0 0 0 12,7 0 0-12,-5 0 0 17,6 0 0-17,-12 0 0 13,2 0 0-13,0 7 0 16,8 11 0-16,11-11 0 16,18 3 0-16,14-8 0 14,14-2 0-14,13 0 0 16,0 0 0-15,-5 0 0 21,9 0 0-22,-8 9 0 0,6 3 0 13,-7 5 0-13,-3 8 0 16,-9-10 0-16,10 10 0 14,-8 0 0-14,9-9 0 16,-5 12 0-16,9-12 0 15,-7 6 0-15,-6-3 0 16,-2 5 0-15,-6-2 0 12,14 6 0-13,3-3 0 16,22-6 0-16,10-1 0 13,26-11 0-13,11-7 0 16,15 9 0-16,4-9 0 24,0 0 0-24,0 0 0 0,0 0 0 13,0 0 0-13,0 0 0 16,0 0 0-16,0 0 0 13,0 0 0-13,0 0 0 16,0 0 0-15,0 3 0 14,0 22 0-15,0 3 0 14,0 18 0-14,0 7 0 14,0-5 0-14,0 13 0 16,0-7 0-16,0 11 0 16,8 1 0-15,3-4 0 13,-3-2 0-13,1-2 0 19,-3-1 0-20,2 12 0 0,-8 14 0 16,3-2 0-16,-3 1 0 14,0-1 0-13,0 0 0 10,0 9 0 7,0 4 0-18,0-4 0 0,0-8 0 12,0 8 0 6,0-4 0-18,0-4 0 0,0-13 0 16,0-23 0-16,0-18 0 15,0 1 0-15,0-14 0 15,0-11 0-15,0 1 0 14,0-1 0-14,0 4 0 16,0 9 0-15,0-5 0 12,0 3 0-13,0-5 0 17,0-10 0-17,0 0 0 21,0 0 0-20,0 0 0-1,0 0 0 13,0 0 0-13,0 0 0 16,0 0 0-16,0 0 0 16,0 0 0-15,0 0 0 13,0 0 0-14,0 0 0 14,16 0 0-14,20 7 0 15,4-3 0-14,2 0 0 14,5-4 0-15,10 4 0 14,10-4 0-14,3 0 0 14,-3 9 0-13,7-9 0 14,-7 0 0-15,1 8 0 22,5-8 0-22,1 0 0 0,8 0 0 16,7 0 0-16,2 0 0 10,-7 0 0 10,-2 0 0-20,0-8 0 0,-2-9 0 14,-12 6 0-13,-11-7 0 20,-1 11 0-21,-5 3 0 3,-7 4 0 4,3 0 0 5,-1 0 0 5,7 0 0-17,-1 0 0 0,5 0 0 15,4 0 0-15,0 0 0 15,3 0 0-15,-3 0 0 15,15 0 0-15,2 0 0 23,2 0 0-23,6 0 0 0,3 0 0 14,3 0 0-14,-1 0 0 16,-5 0 0-16,3 0 0 14,-15 0 0-14,6 0 0 15,-4 0 0-15,-3 0 0 14,-1 0 0-14,2 0 0 17,2 0 0-17,2 0 0 14,4 0 0-14,0 4 0 16,-6 3 0-16,6 11 0 15,0-18 0-15,0 7 0 16,7-7 0-15,-1 0 0 18,-1 0 0-19,1 0 0 0,-6 0 0 16,7 0 0-16,1 0 0 14,-1 4 0-13,8 4 0 15,4 1 0-16,-2-1 0 13,-6-8 0-13,2 7 0 17,-19-7 0-17,-7 0 0 14,-16 0 0-14,-11 0 0 16,-13 0 0-16,5 10 0 14,-4-10 0-14,8 0 0 15,-1 0 0-15,8 0 0 14,-3 0 0-14,0 0 0 16,11 0 0-15,-13 3 0 12,6-3 0-13,-2 5 0 17,1 6 0-17,1-2 0 21,0-9 0-21,9 9 0 0,8-2 0 15,9-7 0-15,10 12 0 15,2-12 0-15,-1 9 0 16,-1-2 0-16,-2-2 0 15,-4 2 0-15,-3 2 0 13,-9 0 0-12,3-2 0 15,-4-7 0-16,5 0 0 13,10 0 0-13,-5 0 0 16,-3 0 0-16,-5 0 0 23,1 0 0-23,-3 0 0 0,0 0 0 7,0 0 0 10,1 0 0-17,-5 0 0 21,-7 0 0-21,1 0 0 0,-5 0 0 16,3 9 0-16,-5-9 0 14,-1 0 0-14,-1 0 0 15,-6 0 0-15,-7 0 0 16,-3 0 0-16,-5 0 0 13,4 0 0-12,5 4 0 22,-7-4 0-23,13 0 0 0,-6 0 0 8,6 0 0 5,2 0 0-13,-7 0 0 15,7 0 0-14,0 0 0 14,-8 0 0-15,0 0 0 23,-11 0 0-23,-6 0 0 0,-7 0 0 15,-2 0 0-15,-2 0 0 14,1 0 0-14,-3 0 0 14,6 0 0-14,-8 0 0 16,4 0 0-15,-4 0 0 12,5 0 0-13,-5 0 0 16,0 0 0-16,0-4 0 14,0-30 0-14,0-22 0 17,0-35 0-17,0-27 0 14,0-9 0-14,0-8 0 16,-17 5 0-15,-4-4 0 21,2 14 0-22,-2 18 0 0,-2 14 0 7,1 14 0 16,-1-8 0-23,-4 17 0 0,-1 2 0 16,5 8 0-16,0 1 0 8,2 1 0 13,2-5 0-21,0 5 0 0,11-8 0 14,-3 8 0-14,9-5 0 16,-4-2 0-16,2 2 0 15,-5-3 0-15,5 3 0 15,0 11 0-15,4-3 0 14,0 13 0-14,-7 0 0 16,3 8 0-16,0 2 0 16,-5-11 0-16,3 10 0 16,-2 3 0-16,4 6 0 16,4 1 0-16,0 11 0 4,0-1 0 5,0 4 0 11,0-2 0-20,0 3 0 0,0-5 0 15,0 0 0-15,0-8 0 19,0 4 0-18,0-13 0 10,0 4 0-10,0 2 0 13,-7-6 0-14,3-4 0 12,2-7 0 5,-2-2 0-17,-1 9 0 0,5 8 0 17,-8 17 0-17,6 4 0 14,-2 0 0-14,-1 0 0 15,-9 13 0-15,-1 77-115 17,15-28-360-17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20:33:54.89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319">
    <iact:property name="dataType"/>
    <iact:actionData xml:id="d0">
      <inkml:trace xmlns:inkml="http://www.w3.org/2003/InkML" xml:id="stk0" contextRef="#ctx0" brushRef="#br0">29709 3852 611 0,'0'0'220'0,"0"0"-99"1,0 0-42-1,0 0-4 41,0 0-14-41,0 0 55 0,0 0-58 0,-369-17 22 0,202 24-19 3,-18 30-16 41,-20 13-5-43,-18 18 4-1,-2 20-6 0,1 14-3 0,16 16-7 0,10 11-3 44,23 24 1-44,23 27-4 0,36 24 11 0,42 33-6 0,53 21-3 0,21 16-4 44,103 1-4-44,87-8-5 0,74-23-3 1,56-38-1-1,17-47-1 1,9-44-1 42,-1-62-5-42,-20-53-1-1,-7-43 1 0,-4-114-3 0,-30-94 3 0,-27-80 0 43,-35-37 2-43,-64-16-2 0,-61 29 1 1,-72 49-1-1,-25 58-1 2,-74 47-2 42,-61 58-1-44,-46 40-4 0,-38 38-49 0,-30 21-17 0,-23 10-68 0,-20-10-58 46,186 40-60-46,18-4-163 0</inkml:trace>
    </iact:actionData>
  </iact:action>
  <iact:action type="add" startTime="6374">
    <iact:property name="dataType"/>
    <iact:actionData xml:id="d1">
      <inkml:trace xmlns:inkml="http://www.w3.org/2003/InkML" xml:id="stk1" contextRef="#ctx0" brushRef="#br0">27890 4212 714 0,'0'0'131'0,"0"0"82"0,0 0-81 0,0 0-36 1,0 0 11-1,-293-119-26 38,177 74-13-38,-29-14-12 0,-7-1 4 1,-10-9-6-1,-13 4-6 45,4 0-11-45,-8-2 7 0,-4 2 5 1,-3 0-19-1,-7 0 1 0,3 2-10 46,9 10-2-45,-13 1 5-1,4 8-3 0,-18-1-10 0,-14-1-11 0,-10 5 0 44,1 5 0-44,-1-6 0 0,0 14 0 0,2-5 0 0,15 4 0 0,7 8 0 3,12-2 0 40,8 2 0-43,7 8 0 0,2 6 0 0,13-1 0 0,5 4 0 45,10-4 0-45,5-2 0 0,5 7 0 0,-4 3 0 0,-1 0 0 0,-14 0 0 3,2 9 0 42,-11 39 0-44,7 6 0-1,4 3 0 0,11 0 0 0,16-7 0 0,-6-7 0 44,-4 4 0-44,2-4 0 0,2 11 0 0,6-4 0 0,9-7 0 0,10-2 0 45,-2-5 0-44,11-1 0-1,4-10 0 0,15-3 0 0,23 3 0 0,14-4 0 47,5-4 0-47,13-2 0 0,4-5 0 0,3 2 0 0,-1-1 0 0,0 2 0 45,-4 3 0-45,-5 9 0 0,-2 0 0 0,5-7 0 0,1 7 0 0,-3-3 0 44,12-6 0-44,-4 3 0 0,8-5 0 0,9-6 0 0,1-5 0 1,-3-3 0 43,8 0 0-44,-2 10 0 0,-7 9 0 0,-5 14 0 0,-5 8 0 0,-7 11 0 44,3-6 0-43,-6-6 0-1,14-7 0 0,4-12 0 1,7-14 0-1,4-7 0 43,0 0 0-43,0 0 0 0,0 0 0 0,0-19 0 0,0-42 0 0,19-25 0 42,9-10 0-42,-3-4 0 0,9-15 0 0,-3 3 0 1,-3 12 0 0,-7 13 0 45,-2 30 0-46,-13 21 0 0,2 23 0 0,-8 10 0 0,0 3 0 0,0 0 0 44,0 0 0-44,0 28 0 0,-29 46 0 0,-15 23 0 0,4 10 0 0,2-2 0 44,0-2 0-44,12-5 0 0,8-19 0 1,9-32 0-1,5-18 0 1,4-20 0 44,0-9 0-45,0 4 0 0,42 8 0 0,30 1 0 0,18 2 0 0,16-6 0 44,3-6 0-44,9-3 0 1,4 0 0-1,-10 0 0 0,-9 0 0 0,-20 0 0 43,-14 0 0-43,-23 0 0 0,-10 0 0 0,-13 0 0 1,-12 0 0-1,2 0 0 47,-13 22 0-47,0 27-36 0,0-21-350 0,0 8-306 0</inkml:trace>
    </iact:actionData>
  </iact:action>
  <iact:action type="add" startTime="9880">
    <iact:property name="dataType"/>
    <iact:actionData xml:id="d2">
      <inkml:trace xmlns:inkml="http://www.w3.org/2003/InkML" xml:id="stk2" contextRef="#ctx0" brushRef="#br1">22158 13017 652 0,'0'0'241'0,"0"0"-96"0,0 0-11 0,0 0-50 41,0 0-6-41,0 0 4 0,0 0-12 0,0-7-15 0,-52 7 5 0,-26 5 1 44,-2 26-11-44,-7 3 2 0,-5 6-10 0,1 10-4 1,-8-3-11 0,-6 7-3 43,-9 4-7-44,6-5-4 0,-1 4-3 0,-5 1-1 0,4 7-1 0,1-1-4 46,8 11 8-46,8 5 1 0,-2 7-2 0,-4 11-4 0,6 4 0 0,-10-5-4 47,2-9-3-47,6-8 3 0,0-11-3 0,7-6 0 1,6-2 0-1,4-8 2 44,8 0-2-44,7-4 1 0,4-4-1 0,0 11 0 0,-2-6 0 0,-2 10 0 45,3-2 0-45,-1-14 1 0,15-3 0 0,-7-7 0 0,11-2-1 0,8 2 2 45,3 3-2-45,-1 3 0 0,5 1-1 0,-1 0 1 0,1-5 0 0,10-7 1 45,-2 3 0-45,0-11-1 0,9-6 2 0,8-5-2 0,-3-10-1 1,5 0 0 41,0 0-1-42,0 0 4 0,0 0-4 0,-4 0 3 0,-4 3-1 0,4 2 1 45,4-5-1-45,-3 4-1 0,-1-4-1 0,4 0 1 0,0 0-5 0,0-46-6 45,0-48 4-45,0-21 7 0,0-3 1 0,0 24-1 0,0 22 0 0,0 26 1 44,0 30-3-44,0 13 3 0,0 3 3 0,0 0-2 0,0 0 1 0,0 0-1 44,0 0 5-44,0 19-1 0,-19 27 0 0,5 11 1 0,1 4 8 2,7 4 5 41,3 14-19-43,-1 2 0 0,0-4 0 1,0-7 0-1,4-25 0 0,0-25 0 44,0-11 0-44,0-9 0 0,0 0 0 0,0 0 0 0,12 0 0 3,43-9 0 40,13-29 0-43,1 2 0 0,-6 4 0 0,-10 7 0 0,-2 0 0 0,-9 10 0 44,2 2 0-44,11 1 0 2,14 8 0-2,11 4-99 0,-50 0-170 0,6 0-134 47</inkml:trace>
    </iact:actionData>
  </iact:action>
  <iact:action type="add" startTime="11155">
    <iact:property name="dataType"/>
    <iact:actionData xml:id="d3">
      <inkml:trace xmlns:inkml="http://www.w3.org/2003/InkML" xml:id="stk3" contextRef="#ctx0" brushRef="#br1">22795 12880 236 0,'0'0'765'1,"0"0"-631"-1,0 0 33 0,0 0-70 3,0 0-23 38,0 0-21-41,133 135-13 0,-106-55 1 0,-6 11 3 0,2 12-10 46,-8 9 3-46,-11 16-4 0,-4 9-16 0,0 18-1 0,-4 2 2 0,-36-7-14 47,-11-6 5-47,-18-21-4 0,-3-10 4 0,-10-1 1 0,-2-12-1 0,-5 8-2 1,7-26-2 44,4-10 0-45,8-10-4 1,11-9 1-1,3-3-2 0,11-6 4 0,5-7-3 46,13-18 3-46,8 3 0 0,4-14 0 0,13-1 1 0,-4-7-4 0,6 0 1 46,0 0-2-46,0 0 1 0,0 0-1 0,-4 0-2 0,4 0 2 0,0 0-4 44,0 0 1-43,0 0 2-1,0 0 1 0,0 0 0 0,0 0 1 0,0 0-1 44,0 0-2-43,0-19-12-1,0-46 13 0,0-17 1 0,4 4 1 0,10 5 2 45,-1 16-3-45,-2 15 1 1,-1 6 0-1,-6 14-1 0,9 7 1 0,-13 6-1 44,0 9 2-44,0 0 0 1,0 0 3-1,0 0 17 0,0 5 10 0,0 39 3 43,-6 21-9-43,-11 6-8 0,-2-2 4 0,10-8-18 0,3-12-4 0,4-8 0 5,2-20 0 36,0-5 0-41,0-16 0 0,0 3 0 0,8 3 0 0,30 1 0 44,19 2 0-44,-2-6 0 0,-9 6 0 0,-3-9 0 0,-1 0 0 0,-4 0 0 44,-3 0 0-44,1 0 0 0,-13 0 0 0,-10-9 0 0,-7 9 0 0,-6 0 0 47,0 0-129-47,0 0-155 0,-29 9-207 1</inkml:trace>
    </iact:actionData>
  </iact:action>
  <iact:action type="add" startTime="12371">
    <iact:property name="dataType"/>
    <iact:actionData xml:id="d4">
      <inkml:trace xmlns:inkml="http://www.w3.org/2003/InkML" xml:id="stk4" contextRef="#ctx0" brushRef="#br1">17876 16335 855 0,'0'0'230'1,"0"0"-51"-1,0 0 13 0,0 0-65 0,-149 293-18 0,90-203-12 1,8 0-18 41,9-21-18-42,17-19-17 1,16-22-6-1,3-24-2 0,6-4-36 45,0 0 0-45,51-48 0 1,35-58 0-1,19-34 0 1,-6-15 0 0,-10 12 0-1,-17 42 0 47,-39 44 0-46,-18 39 0-1,-15 18 0 0,0 0 0 0,-27 82 0 0,-49 37 0 46,-15 36 0-46,-1-8 0 0,20-29 0 1,17-40 0-1,21-32 0 0,28-34 0 2,6-12 0 42,55-65 0-44,61-62 0 1,52-36 0 0,1 11 0-1,-28 39 0 0,-48 51 0 44,-51 41 0-44,-27 21 0 1,-15 0 0-1,0 49 0 0,-5 66 0 0,-41 32 0 47,-13 0 0-47,13-38 0 0,12-31 0 0,15-41 0 1,15-24 0-1,4-13 0 2,31-10 0 42,73-65 0-43,39-33 0-1,19-30 0 0,-16 14 0 0,-28 31 0 46,-36 32 0-46,-42 40 0 0,-17 14 0 0,-23 7 0 0,0 16 0 0,-38 81 0 0,-44 34 0 47,-19 25 0-47,4-13 0 1,19-34 0-1,23-34 0 0,34-38 0 0,17-30 0 47,4-7 0-47,40-16 0 0,59-58 0 1,29-23 0-1,-5 3 0 0,-18 16 0 2,-25 16 0 41,-12 22-145-43,-58 36-189 0,-6 4-336 1</inkml:trace>
    </iact:actionData>
  </iact:action>
  <iact:action type="add" startTime="13373">
    <iact:property name="dataType"/>
    <iact:actionData xml:id="d5">
      <inkml:trace xmlns:inkml="http://www.w3.org/2003/InkML" xml:id="stk5" contextRef="#ctx0" brushRef="#br1">20850 16204 397 0,'0'0'376'41,"0"0"-90"-41,0 0-62 0,0 0-47 0,0 0-48 0,0 0-31 47,0 0-33-47,-253 188-14 0,194-123-13 0,15-7-9 0,8-17-7 0,13-12 2 0,18-21-18 44,5-8 0-44,0 0-6 0,28 0 1 0,56-65 1 0,36-35-2 45,5-18 1-45,-5 3 1 0,-21 21-2 0,-32 22 1 0,-29 35 6 0,-19 21 1 0,-19 16 7 48,0 0 26-48,-13 90 0 0,-50 45-41 0,-21 27 0 0,2-10 0 0,18-39 0 48,24-38 0-48,17-47 0 0,23-19 0 0,0-9 0 0,36-12 0 0,69-70 0 49,18-17 0-49,-5-2 0 0,-36 28 0 0,-38 35 0 1,-25 31 0-1,-19 7 0 0,0 0 0 48,0 45 0-48,-6 32 0 0,-28 13 0 0,-4-2 0 0,2-22 0 0,17-13 0 48,7-32 0-48,5-14 0 0,7-7 0 0,0 0 0 0,34 0 0 0,44-39 0 0,38-47 0 45,17-33 0-45,4 1 0 1,-24 15 0-1,-41 31 0 0,-40 43 0 0,-22 29 0 47,-10 0 0-47,-6 39 0 0,-55 48 0 0,-5 16 0 0,3-19 0 0,17-21 0 49,16-35 0-49,26-20 0 0,4-8 0 0,0 0 0 0,53-12 0 0,37-37 0 0,14-8 0 46,-12 4 0-46,-33 24 0 0,-27 11 0 0,-23 18 0 0,-9 0 0 0,0 0 0 48,0 13 0-48,0 37 0 0,0-1 0 0,-13-8 0 0,-6-4 0 0,4-17 0 47,11-5 0-47,0 3 0 0,-1-11 0 0,5 5 0 0,0 1 0 1,0 12 0 0,0 19-142 46,0-19-157-47,0 15-172 0</inkml:trace>
    </iact:actionData>
  </iact:action>
  <iact:action type="add" startTime="15481">
    <iact:property name="dataType"/>
    <iact:actionData xml:id="d6">
      <inkml:trace xmlns:inkml="http://www.w3.org/2003/InkML" xml:id="stk6" contextRef="#ctx0" brushRef="#br2">32545 15019 607 0,'0'0'157'0,"0"0"-3"44,0 0-28-44,78-224-50 0,-224 220 18 0,-100 4 51 0,-93 73-41 2,-83 74-32 50,-35 89 10-51,8 88-29-1,42 77 1 0,68 36-11 0,72 0 7 0,75-53 14 0,91-57-33 47,101-33 13-46,124-24-1-1,203-23-29 0,151-10-14 0,127-69 7 0,35-103-4 2,-22-65-3 46,-87-162-3-48,-129-100-4 0,-122-78 4 1,-132-87 3-1,-127-65-2 0,-42-25 1 47,-137 9-1-47,-59 89-9 1,-11 82-48-1,-10 100-71 0,4 92-14 0,137 145-79 1,7 61-137 46</inkml:trace>
    </iact:actionData>
  </iact:action>
  <iact:action type="add" startTime="16308">
    <iact:property name="dataType"/>
    <iact:actionData xml:id="d7">
      <inkml:trace xmlns:inkml="http://www.w3.org/2003/InkML" xml:id="stk7" contextRef="#ctx0" brushRef="#br2">30320 13644 939 0,'0'0'274'41,"0"0"-32"-41,0 0-44 0,0 0-75 0,0 0-24 0,0 0-17 2,12 294-13 41,-12-201-48-43,0-6-21 0,0-22 0 0,0-18 0 0,9-13 0 46,10-9 0-45,6-13 0 0,32-12 0-1,27 0 0 0,38-29 0 0,30-78 0 1,21-48 0 45,17-45 0-46,6-25 0 0,8-15 0 0,-14-1 0 0,-26 24 0 0,-31 30 0 49,-43 52 0-48,-35 45 0-1,-25 40 0 0,-16 31 0 0,-9 10 0 0,-1 9 0 0,-4 0 0 45,0 0 0-45,-17 60 0 0,-65 67 0 0,-40 54 0 0,-37 28 0 0,-18 6 0 47,-19-3 0-47,1-19 0 0,13-8 0 0,-1-26 0 0,16-13 0 0,18-22 0 47,22-27 0-47,39-31 0 0,29-29 0 0,27-18 0 1,22-10 0-1,8-9 0 1,-11 0 0 46,-6-9 0-47,-10-47 0 0,-5-26 0 0,2-17 0 0,5-10 0 0,4-15 0 46,8 5 0-46,11 15 0 0,4 21 0 0,0 39 0 0,0 16 0 0,0 15 0 47,0 9 0-46,0-10 0-1,0 10 0 0,0 4 0 0,0-11 0 0,0 11 0 53,0-4 0-53,0 4 0 0,0 0 0 0,0 0 0 0,0 40 0 0,19 29 0 0,12 9 0 3,9 12 0 41,5 1 0-44,3 3 0 0,-4-1 0 0,-10-6 0 0,4-15 0 0,-9-14 0 47,-7-13 0-47,-10-5 0 0,-1-15 0 0,-7-6 0 0,-2-13 0 0,-2-2 0 4,13-4 0 41,-3 0 0-45,32 0 0 0,17-13 0 0,21-52 0 0,24-8 0 4,-3-23 0 41,15-13 0-45,2-18 0 0,10-20 0 0,18-12 0 0,5-13 0 0,16-11 0 49,-7-2 0-49,-12 11 0 0,-20 10 0 0,-25 21 0 0,-21 32 0 0,-18 30 0 1,-28 31 0 46,-18 34 0-47,-9 8 0 0,-9 8 0 0,0 0 0 0,0 0 0 0,0 0 0 47,-21 61 0-47,-59 54 0 0,-32 41 0 0,-21 22 0 0,-12 15 0 0,-17 7 0 48,-7-1 0-48,1-14 0 0,9-15 0 0,10-10 0 0,3-20 0 0,10-18 0 1,-1-19 0 45,14-22 0-46,20-19 0 0,21-6 0 0,25-22 0 0,27-15 0 0,20-7 0 47,10-12 0-47,0 0 0 0,0 0 0 0,0-19 0 0,0-64 0 0,0-35 0 47,0-17 0-47,0-15 0 0,10-6 0 0,-3 6 0 1,-3 17 0-1,-4 40 0 1,0 28 0 46,0 33 0-47,0 16 0 0,0 7 0 0,0 5 0 0,0 1 0 0,0-2 0 47,0 5 0-46,0 0 0-1,0 0 0 0,0 44 0 0,0 27 0 0,6 13 0 3,32 27 0 43,7 8 0-45,5-1 0-1,-6-20 0 0,-4-21 0 0,-2-27 0 0,-10-18 0 47,-1-11 0-47,13-9 0 0,13-12 0 0,25 0 0 0,19-36 0 0,31-58 0 5,22-59 0 42,27-34 0-46,19-37 0 0,0-13 0-1,-13 12 0 0,-21 22 0 0,-31 26 0 1,-23 37 0 46,-20 36 0-47,-12 21 0 0,-13 23 0 0,-14 10 0 0,-3 10 0 0,-4 3 0 49,-10 3 0-49,-5 11 0 0,-12 6 0 0,2 4 0 0,-17 13 0 1,0 0 0 46,0 0 0-47,0 0 0 0,0 30 0 0,-17 54 0 1,-23 38-41-1,15-59-319 0,10-11-237 45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7T02:21:50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65">
    <iact:property name="dataType"/>
    <iact:actionData xml:id="d0">
      <inkml:trace xmlns:inkml="http://www.w3.org/2003/InkML" xml:id="stk0" contextRef="#ctx0" brushRef="#br0">8350 15281 756 0,'0'0'87'1,"0"0"32"-1,0 0 12 0,0 0-41 0,0 0-22 15,0 0-2-15,151-62 22 22,-98 55-28-22,10-1 3 0,19 4-2 15,18-2-15-15,20 3 4 14,17 3-17-13,-5-8-3 14,14-9-13-15,-5 1 16 15,-2-5-3-15,-13 10-5 16,-16 3-4-16,-19-5 0 13,-18 9-3-12,-24 1-4 15,-24 3-4-16,-14 0 4 13,-11 0 4-13,0 0-10 16,0 0-3-16,0 0-4 14,-76 0-1-14,-53 0 9 16,-37 0 0-15,-24 0-9 19,3 0-3-18,-5 3 2 8,6 1 2-10,9-4-3 2,17 13 1 16,30-5-3-18,18 3 4 10,26 10 2 10,20-5-2-20,20 9 1 0,14-16 3 14,20-5-2-14,12-4 1 17,0 0 1-17,0 0 1 12,31 0-5-12,68 0 1 20,57 0-1-19,42 0 0 10,21-4 0-11,-8-21 0 15,-13 4 2-15,-46 4-2 22,-24 15 3-22,-26 2 0 0,-31 0-1 16,-20 0 1-15,-17 0 2 11,-18 0 2-11,-11 0-3 15,-5 0-2-16,0 0-2 14,-32 12 0-14,-56 16 3 16,-43 9-3-16,-25-5 0 14,8 1 0-14,-1-1-5 16,22-11 3-16,14-4 1 14,26-2 1-14,28-5 1 16,32-8 0-16,16-2-1 18,11 0 1-16,0 0 0 12,11 0-1-13,79 0 0-1,39 0 0 17,35-27 4-17,-8 2-4 7,-34 12 0 16,-35 6 0-23,-37 2 0 0,-26 5 0 14,-20 0 0-14,-4 0 0 16,-4 0 0-16,-83 0 0 13,-35 0 0-13,-30 0 0 17,9 0 0-17,14 0 0 14,30 0 0-13,24 5 0 14,30 2 0-15,24-7 0 14,17 0 0-14,4 0 0 16,0 4-3-16,6 17-75 18,53 17-102-18,-21-15-122 18,0 9-121 79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7T02:16:45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55">
    <iact:property name="dataType"/>
    <iact:actionData xml:id="d0">
      <inkml:trace xmlns:inkml="http://www.w3.org/2003/InkML" xml:id="stk0" contextRef="#ctx0" brushRef="#br0">32886 13002 439 0,'0'0'130'1,"0"0"21"-1,0 0-23 0,0 0-21 0,0 0-5 0,0 0 6 0,0 0 9 0,0 0 8 0,0 0-21 0,0 0-31 1,0 0-4-1,0 0-28 0,28 0-6 0,-28 0-17 0,0 0-2 0,0 0-2 0,0 0-2 0,0 0-7 0,0 0-2 0,0 0-1 0,0 0-2 176,0 0 0-176,0 0-4 0,4 0-5 0,4 0 0 0,5 0 1 0,6-21-5 0,-13-4-18 0,-6-4-7 1,0-1-3-1,0-8-1 0,0 6 11 0,0 10 18 0,0 15 3 0,-15 7 5 0,-3 0 5 0,-12 0 2 0,7 11 18 0,6 26-2 0,4 0 5 0,9-3 11 0,4-2 4 0,0 0-13 0,0-8-4 0,0-8-9 160,0 2-2-160,0-15-9 0,11 1-1 0,-11-4 0 0,0 0-4 0,0 0 2 0,0 0-6 0,0 0 2 0,0 0 2 0,0 0 4 1,0 0 2-1,0 0 0 0,0 0 3 0,0 0-3 0,0 0 3 0,0 0-5 0,0 0 0 0,2 0-4 0,8 0-41 0,9 0-73 0,-4-4-106 3,-2-11-55 170,-13-10-333-173</inkml:trace>
    </iact:actionData>
  </iact:action>
  <iact:action type="add" startTime="13268">
    <iact:property name="dataType"/>
    <iact:actionData xml:id="d1">
      <inkml:trace xmlns:inkml="http://www.w3.org/2003/InkML" xml:id="stk1" contextRef="#ctx0" brushRef="#br0">32878 12375 691 0,'0'0'147'1,"0"0"-6"-1,0 0-62 0,0 0-42 0,0 0 4 0,0 0 14 0,8-93-9 171,-8 49-4-171,0-2-9 1,0 10-4-1,0-4 7 0,0 3-19 0,0 3-3 0,0 3-3 0,0 9 5 0,0 10-3 0,0 5-3 0,0 7 0 0,0 0 0 0,0 0 1 0,0 0-4 0,0 0 2 0,0-10-1 0,0 2 4 0,28-3 11 0,16 3-3 0,6-5 8 0,14 6 4 0,-1-7-11 0,0 7-12 170,-8-2 3-170,-9 2-6 0,-16-1 1 0,-7-2-3 0,-6 3-1 0,6-18-3 1,2-7-1-1,-10-14-3 0,2-6 4 0,-17-11-1 0,0-5 1 0,0-7-1 0,-19 3 2 0,-30-5 0 0,-5 7-1 0,-5 8 0 0,-11 13 0 0,-4 17 0 0,-8 10 0 0,-6 15 3 0,-11 7 12 0,-7 0 0 0,9 7 4 168,3 31-7-168,5 3 1 0,19-1 0 0,16-6-2 0,9-5-3 0,10-10-4 0,18 2-1 1,4-6 12-1,13 3 8 0,0-7 9 0,0 6-13 0,0-4-2 0,0-1-7 0,0-5-8 0,0 3-2 0,13-2-2 0,2-1-7 0,3-3-7 0,1-4-23 0,-6 0-39 0,0 0-70 0,-9 0-71 2,-4 0-137 167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3T01:00:44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24">
    <iact:property name="dataType"/>
    <iact:actionData xml:id="d0">
      <inkml:trace xmlns:inkml="http://www.w3.org/2003/InkML" xml:id="stk0" contextRef="#ctx0" brushRef="#br0">18939 5124 782 0,'0'0'87'79,"0"0"62"-79,0 0-42 0,0 0-42 0,0 0-10 0,0 0-3 0,0 0 15 0,97 0 5 0,-55 0-7 0,4 3-7 0,5 4-9 0,7-2-7 0,7 1-20 1,5 0 5-1,9-1-3 0,0-2-2 0,7 0 6 7,0 2 1 4,4 1 1-5,4 1-2 1,2-2-7 1,-6 3-2 0,2 2 1 0,-5-4-10-2,-8-4-3 2,-5-2 0 0,-2 0 8 0,-4 0-4-2,-8 0-2 3,-1 0 3-2,-1 0-6 2,-10 0 1-4,1 0-3 3,-4 0-2 0,-8-6-1 0,-1-1 2-2,-3 2-2 2,-1-3 1 0,2 3 3 0,-3-2 0-2,1 6 0 2,-1-6 0 0,4 1 1 0,-4-1-2-2,0 2-4 2,2-3 0 0,-1 3 0-1,2-8 0 0,-1 6 0 1,7-6 0 0,-2 1 0 0,7 1 0-2,1 1 0 2,2 3 0 0,3 4 0 0,1 3 0-2,3 0 0 2,-4 0 0 1,8 0 0-2,-6 0 0-1,9 0 0 2,1 0 0 0,-2 3 0 0,2-3 0-2,2 0 0 2,3 0 0 0,-1 2 0 0,5 3 0-2,1-2 0 4,2 4 0-4,-2-7 0 2,6 0 0-2,1 0 0 2,5 0 0 0,2 0 0 0,5 0 0-2,4 0 0 2,3 0 0 0,-8 0 0 0,3 8 0-2,-2 2 0 2,0 1 0 0,3-4 0 0,-3 3 0-2,1 0 0 2,1-3 0 0,-1 4 0 0,3 2 0-2,-8-1 0 3,3-1 0-2,-7-1 0 1,-2-5 0-2,5-5 0 2,3 2 0 0,2-2 0 0,12 0 0-2,-9 0 0 15,4 6 0-16,-6 2 0-5,-4 4 0 2,-2-2 0 7,3-2 0-1,3 0 0 0,-2-1 0-1,5-2 0 0,-1 1 0 1,0 1 0 0,-3-2 0-1,-2 3 0 2,1-1 0-2,-9-2 0 1,2-3 0-2,1 2 0 3,-1-4 0-2,4 0 0 1,2 0 0-2,-3 0 0 2,0 0 0 0,-4 0 0 0,-6 0 0-2,0 0 0 2,3 2 0 0,-4 8 0 0,-3-2 0-2,2-1 0 2,-2 1 0 0,-4-5 0 0,-5-1 0-2,-7-2 0 3,-1 0 0-2,-1 0 0 1,-4 0 0-2,1 0 0 2,1-8 0 0,-3-4 0 0,3 1 0-2,5-2 0 2,0 3 0 0,2-2 0 0,5 3 0-1,0 3 0 0,-5 6 0 1,1 0 0 0,1 0 0-2,-4 0 0 2,8 0 0 0,-3 0 0 0,7 0 0-2,12 0 0 3,-2 0 0-2,6-3 0 1,7-10 0-3,-3-2 0 4,-1-3 0-1,-2 4 0 0,-7 5 0-2,-1 0 0 2,-3 3 0 1,6 3 0-2,-2 3 0 0,6 0 0 0,4 0 0 1,4 0 0 0,3 0 0-2,-8 0 0 2,-3 3 0 0,-6 5 0 0,-7-1 0-2,2-2 0 3,-8-1 0-2,2-2 0 0,3 1 0 0,-7 6 0 1,4-1 0 0,-10 2 0 0,-4 0 0-2,-6-4 0 2,-7 1 0 1,-1-2 0-3,-10-2 0 1,-3-3 0 1,5 0 0-1,-4 0 0 0,1 0 0-1,-6 0 0 2,-6 0 0 1,5 0 0-1,-5 0 0-3,6 0 0 4,0 0 0-2,2 3 0 1,1-3 0-2,0 0 0 2,-10 0 0 0,-2 0 0 1,-3 0 0-3,-10 0 0 1,-2 0 0 2,0 0 0-2,0 3 0-1,0 1 0 2,0-2 0 0,0 1 0 0,0 12-92-2,-2 19-63 2,-35 18-31 0,16-20-194 0,-6 5-430-2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7T04:07:49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22">
    <iact:property name="dataType"/>
    <iact:actionData xml:id="d0">
      <inkml:trace xmlns:inkml="http://www.w3.org/2003/InkML" xml:id="stk0" contextRef="#ctx0" brushRef="#br0">4913 1556 735 0,'0'0'160'11,"0"0"-21"-11,0 0-26 0,0 0-14 0,0 0-10 0,0 0 14 0,0 0-53 0,-80 131 3 0,27-61-21 0,-6 7 2 0,0 4-15 1,0-7-3-1,2-4 0 0,17-27-9 0,15-14-2 20,8-17-4-20,17-12-1 0,0 0 0 13,0-19 0 5,53-63-11-18,39-29 11 0,16-8 0 16,8 10 0-16,0 19 1 13,-28 27 1-13,-12 23 12 16,-36 20-3-16,-21 15 10 14,-19 5 5-14,0 0 17 16,0 0 7-16,0 55-2 14,-19 18-22-14,-21 17-22 16,2-16-2-16,-2-14-1 22,17-20 1-22,4-18-1 0,15-15 2 20,4-7-3-20,0 0-1 4,0-4-3 16,46-51-5-20,26-20 8 0,6 9 2 17,-11 22-2-17,-25 20 4 15,-25 15-3-15,-6 9 1 14,-11 0 4-14,0 0-4 15,0 0 3-15,0 49 12 15,-11 17-16-14,-18-1 1 14,-1-12 1-15,1-3-2 14,7-14 1-13,10-15 1 14,1-13-1-15,11-8-2 23,0 0-1-23,0 0 0 0,0 0-4 7,45-29-11 15,14-17 17-22,-3 2 0 0,-18 20-1 14,-21 15 3-14,-17 9 1 16,0 0-1-16,0 0 0 20,0 28 4-20,-17 34 5 10,-29 12-9-10,-2-10 0 14,8-15-3-14,6-12 3 16,15-16-1-16,8-13-1 14,11-8 0-14,0 0-3 21,0-16-4-21,57-49 0 5,19-17 7 0,6 4 0 10,5 13 2-15,-24 19 0 22,-21 17 0-22,-17 22 0 0,-14 4-1 16,-11 3 1-16,0 0 4 14,0 32 13-14,0 42 21 16,-34 8-37-16,-6-10 0 14,2-17-1-14,13-23-2 14,4-17 1-14,10-5-2 16,11-10-4-16,0 0-29 16,0 0-28-16,0-25-70 14,47-21-64-14,-20 27-159 16,5 13-373-16</inkml:trace>
    </iact:actionData>
  </iact:action>
  <iact:action type="add" startTime="4629">
    <iact:property name="dataType"/>
    <iact:actionData xml:id="d1">
      <inkml:trace xmlns:inkml="http://www.w3.org/2003/InkML" xml:id="stk1" contextRef="#ctx0" brushRef="#br0">8510 1446 385 0,'0'0'357'5,"0"0"-189"2,0 0-17 6,0 0-30-13,0 0-34 16,0 0 30-16,0 0-25 14,-154 147-27-14,80-71-14 16,1 2-16-16,5-9-11 22,9-10-10-22,19-19-5 0,13-15-8 8,16-17 4 14,11-8-4-22,0 0-1 0,0-33-1 17,46-48 1-17,37-31 6 13,7 3-6-13,-1 18 0 15,-11 26 0-15,-26 25 6 15,-22 20 6-15,-15 15 11 14,-15 5 3-14,0 0 16 16,0 12-3-16,0 66 9 16,-17 19-37-16,-25 11-7 14,4-23 3-14,12-23-7 16,12-30 4-16,9-21-4 14,5-11 4-14,0 0-2 22,0 0 11-22,15-11-13 0,44-43 0 16,17-11 3-16,2 5-3 15,-15 19 3-15,-25 17-2 16,-21 15 2-16,-17 9-2 14,0 0 3-14,0 0-2 16,0 65-1-16,-15 14 12 14,-14 5-11-14,-3-13-1 16,5-27 1-16,12-20-2 13,11-20 2-13,4-4-1 16,0 0-1-16,0 0-4 14,23-13-3-14,32-34 7 17,14-11 2-17,-5 17-1 14,-12 13 1-14,-24 15-2 24,-20 9 6-24,-8 4-6 0,0 0 4 14,0 0-4-14,0 0-7 14,0 29 5-14,-6 20 2 15,-20 5 3-15,-1-7-1 16,4-10-1-16,10-12 0 16,-2-9 0-16,15-11 1 15,0-5-2-15,0 0 0 13,0 0-5-13,19-5-6 17,45-39 6-17,20-25 4 13,15-5 2-13,-8 1 2 23,-18 18-1-23,-20 23-3 0,-30 24 2 16,-16 4-1-16,-7 4 4 13,0 0-1-13,0 0-3 16,0 34 3-16,0 19 3 14,0 4-4-13,-3-21 1 14,-5-11-3-15,4-14 0 14,-3-11 0-14,7 0 0 16,0 0 0-16,0 0-3 14,0 0-7-14,19 0-9 16,32-28-5-16,12-22-31 15,0 6-48-15,-4-6-53 16,-19 10-63-16,-29 33-56 22,-11 7-464-22</inkml:trace>
    </iact:actionData>
  </iact:action>
  <iact:action type="add" startTime="13480">
    <iact:property name="dataType"/>
    <iact:actionData xml:id="d2">
      <inkml:trace xmlns:inkml="http://www.w3.org/2003/InkML" xml:id="stk2" contextRef="#ctx0" brushRef="#br0">21667 8606 495 0,'0'0'298'22,"0"0"-200"-22,0 0 59 0,0 0-34 16,0 0-17-16,0 0 5 14,0 0-36-14,-103 209-16 14,-9-42 8-14,-39 46-6 16,-20 36-11-16,-12 24 2 16,10 0-8-16,15-11-16 14,21-32-18-14,23-42 4 17,26-51-8-17,27-50-1 13,23-46-5-13,21-25 0 14,17-16-3-14,0-16-34 16,46-77-30-16,43-35 10 22,26-4-65-22,3 14-70 0,-71 87-47 16,-7 22-341-16</inkml:trace>
    </iact:actionData>
  </iact:action>
  <iact:action type="add" startTime="14331">
    <iact:property name="dataType"/>
    <iact:actionData xml:id="d3">
      <inkml:trace xmlns:inkml="http://www.w3.org/2003/InkML" xml:id="stk3" contextRef="#ctx0" brushRef="#br0">26390 8749 201 0,'0'0'190'3,"0"0"-58"4,0 0 64 8,0 0-18-15,0 0-46 16,0 0-22-16,0 0-34 22,-40-25 5-22,-80 88-2 0,-30 27 1 8,-31 22 8 14,-32 32-21-22,-17 12-14 0,-23 6-7 16,-19-3-8-16,-10-10-5 23,-4-19 0-23,3-11-14 1,11-5-8 6,24-9-2 4,24-6 4-8,47-20-7 12,36-20-1-15,46-13-5 14,30-21 0-14,31-14-7 16,24-2 0-16,10-9-9 14,0 8 9-14,0 4-28 16,21 5-66-16,27 8-40 14,-8 3-55-14,-27-20-22 17,2 9-300-17</inkml:trace>
    </iact:actionData>
  </iact:action>
  <iact:action type="add" startTime="15886">
    <iact:property name="dataType"/>
    <iact:actionData xml:id="d4">
      <inkml:trace xmlns:inkml="http://www.w3.org/2003/InkML" xml:id="stk4" contextRef="#ctx0" brushRef="#br0">20553 11499 195 0,'0'0'155'2,"0"0"-55"20,0 0 29-22,0 0-7 0,0 0-28 14,0 0-11-14,0 0-6 16,23-82 16-16,-36 86 28 14,-56 56-3-14,-37 48-12 16,-16 29-20-16,-15 32-21 14,-8 19-12-14,-5 4-17 16,15-13-2-16,7-15-13 14,33-34-5-14,19-32-1 16,25-27-5-16,14-26-5 14,15-26-4-14,6-2-1 16,16-13 2-16,-3 9-5 14,-5 11-5-14,0 4-20 17,5-3-36-17,3-6-20 21,0-19-35-21,0 0-42 0,38-23-59 14,-16-10-134-13,1-5-342 15</inkml:trace>
    </iact:actionData>
  </iact:action>
  <iact:action type="add" startTime="16702">
    <iact:property name="dataType"/>
    <iact:actionData xml:id="d5">
      <inkml:trace xmlns:inkml="http://www.w3.org/2003/InkML" xml:id="stk5" contextRef="#ctx0" brushRef="#br0">24527 11481 307 0,'0'0'292'3,"0"0"-170"9,0 0 43 4,0 0-37-16,0 0-29 0,0 0-13 17,0 0 3-17,55-10 7 14,-87 29-2-14,-73 37-30 16,-51 34-9-16,-42 25 1 14,-57 29-11-14,-36 18-1 16,-21 10-15-16,-6-1 0 15,10 1-10-15,30-11 5 16,25-14-9-16,42-22 0 21,43-26-5-21,35-21-6 0,38-33 0 9,36-20-3 12,28-17-1-21,22-8-6 0,9 0-8 14,0 0 9-14,0 0-6 17,11-14-33-17,23-10-29 13,-5 1-26-13,7-6-34 17,-5-2-68-17,-22 16-54 13,-3 8-315-12</inkml:trace>
    </iact:actionData>
  </iact:action>
  <iact:action type="add" startTime="18354">
    <iact:property name="dataType"/>
    <iact:actionData xml:id="d6">
      <inkml:trace xmlns:inkml="http://www.w3.org/2003/InkML" xml:id="stk6" contextRef="#ctx0" brushRef="#br0">20430 13938 365 0,'0'0'253'20,"0"0"-156"-20,0 0 86 18,0 0-33-18,0 0-67 0,-309 252-9 14,151-96-11-14,-30 11-4 17,-8 12 3-17,6 2-9 14,13-14-15-14,24-13-16 15,20-18-11-15,28-26-7 14,27-29 1-14,33-18-4 16,24-38 3-16,21-22-4 22,0-3-4-22,44-16-75 0,41-46 21 8,14-16-47 14,12-4-67-22,-68 45-162 0</inkml:trace>
    </iact:actionData>
  </iact:action>
  <iact:action type="add" startTime="19148">
    <iact:property name="dataType"/>
    <iact:actionData xml:id="d7">
      <inkml:trace xmlns:inkml="http://www.w3.org/2003/InkML" xml:id="stk7" contextRef="#ctx0" brushRef="#br0">25359 13734 539 0,'0'0'223'3,"0"0"-44"3,0 0-64 5,0 0-19 7,-246 276-4-18,64-152-15 0,-54 6 6 16,-37-4-8-16,-35 17-27 14,-34 9-12-14,-12 16 4 17,-6-2-6-17,15-2-8 13,35-13-5-13,44-20-11 17,53-32 4-17,45-24-4 21,50-21-5-21,25-12 1 0,30-10 0 16,19-3 3-16,16-4-4 15,16-10 4-15,-1-11-6 15,13-4-3-15,0 0-13 14,0 0-39-14,30-41-17 16,12-7-39-16,-7-1-71 14,-22 28-54-14,2 14-239 19</inkml:trace>
    </iact:actionData>
  </iact:action>
  <iact:action type="add" startTime="20708">
    <iact:property name="dataType"/>
    <iact:actionData xml:id="d8">
      <inkml:trace xmlns:inkml="http://www.w3.org/2003/InkML" xml:id="stk8" contextRef="#ctx0" brushRef="#br0">19948 18340 429 0,'0'0'200'1,"0"0"27"5,0 0-60 10,0 0-35-16,0 0-37 23,0 0 1-23,263 53-17 0,-185-35-7 8,9 10-26 14,12-9-4-22,19 6 0 0,14-4-16 14,3-4-4-14,0 2 2 16,-13 6-4-16,-10-4 3 16,-19 4 2-16,-17-6-6 14,-13-1-6-14,-19-11-5 16,-16 5-6-16,-18-12 1 15,-8 0-2-15,-2 9-2 16,-6-9 0-16,-91 7 1 13,-63-2 5-13,-49 2-3 24,-21-7 4-24,-8 10-4 0,21-10-2 7,26 0-2 8,26 8 2-15,43-1 1 14,38 6 6-14,27-5-6 16,40-1 0-16,17-7 1 22,0 0-1-22,57 0 0 0,73 0 0 14,52-7 5-14,31-14-6 16,6 14 7-16,-15-1-6 14,-42 8 4-14,-33 0-4 16,-43 0 3-16,-31 0 4 14,-15 0-1-14,-17 0 5 17,-6 0-10-17,-11 0 4 14,-6 0-5-14,0 0 9 16,0 0-8-16,-46 0-1 21,-68 8-1-21,-50 3 2 0,-19 13 4 9,-3-2-6 13,24 3-1-22,38-18-1 0,46 1 0 14,44-8 4-14,23 0-4 15,11 0 3-15,64 0-1 14,75-8 0-14,55-17 1 16,20 6 4-16,-3 9-5 16,-23-5-1-16,-32 2 1 14,-51 6 0-14,-29-1 1 14,-40 8-1-14,-17 0 1 16,-19 0-1-16,0 0 0 15,0 0 0-15,-78-10 0 16,-45-2 0-16,-32-4 5 22,-10-3-2-22,18 10 8 0,20 0-8 11,41 9 1 8,31 0-3-19,32 0 2 0,23 0-3 15,0 0 1-15,48 0 2 15,68 0-2-15,42 0-2 15,0 0 1-15,-6-7-1 14,-36 7-4-14,-28-12 5 16,-29 12-2-16,-27 0-1 14,-19 0 1-14,-13 0-10 16,0 0-4-16,0-6-24 14,-17 3-17-14,-65-5-6 16,-34 0 15-16,-15-8-77 19,-14 11-84-19,86 5-77 13,8 0-768-13</inkml:trace>
    </iact:actionData>
  </iact:action>
  <iact:action type="add" startTime="23961">
    <iact:property name="dataType"/>
    <iact:actionData xml:id="d9">
      <inkml:trace xmlns:inkml="http://www.w3.org/2003/InkML" xml:id="stk9" contextRef="#ctx0" brushRef="#br0">15080 2985 76 0,'0'0'118'3,"0"0"-29"3,0 0 31 5,0 0 5-11,0 0 14 16,0 0 6-15,0 0-6 13,0 0-28-14,0-7-17 15,0 7-7-15,0 0 2 22,0 0 5-21,0 0-12-1,0 0-31 8,0 0-2 14,19 10-12-22,23 27-23 0,-4 1-1 16,6 2 5-16,1-3-1 14,12 9 3-14,2-1 3 16,0 4-2-16,4-4-2 15,-4 4-9-15,-4-5 2 16,-3-4-3-16,-1 7 5 14,-1-15-10-14,1 8 9 15,-7-6-5-14,3 3-1 12,-3-5-3-13,-2 1 5 17,-2-1-2-17,4 0-4 13,-4 1 2-13,-2 5-4 16,-6-15 4-16,-5 6-5 22,-8-9 0-22,0-2 1 0,-2-2 0 14,-4-3-2-14,1-10 2 16,-3 5-1-16,-7-8 1 14,-4 0 1-14,0 0-1 16,0 0-2-16,0 0 1 14,0 0-1-14,0 0-1 17,0 0 0-17,0 0 1 13,0 0-2-13,0 0 1 17,0 0 0-17,0 0 1 13,0 0-2-13,-15 0 2 16,-41 0 1-15,-18 0 0 21,-4 0 0-22,4 0 0 1,2 0-2 13,3 0 5-13,6 0-2 12,10 0 0-13,2 0-2 16,9 0 0-16,17 0 1 14,10 0 0-14,7 0 1 16,8 0-1-16,0 0 0 14,0 0 3-14,0 0-1 16,0 0 3-16,0 0-4 14,0 0 1-14,29 0 8 18,41 4 5-18,21 3-11 13,1-1-1-13,3-4-1 16,-11 4-1-16,-1 1 1 22,-10-3-1-22,-18 2-2 0,-11-6 1 8,-12 0 0 14,-15 0 0-22,-7 0 1 0,3 0-2 14,2 0 0-14,-1-17-1 16,-3-19 4-16,-3-2-2 14,-8-6 1-14,0-9 1 15,0 3-1-15,0-2 2 14,-10 10-2-14,-3 17 2 17,3 14-6-17,5 1 5 13,1 8-5-13,4 2 4 16,-6 0-2-16,6 0-1 27,0 0-18-27,-2 0-38 0,2 0-44 12,0 0-32-12,0 0-52 7,0 0-200 9</inkml:trace>
    </iact:actionData>
  </iact:action>
  <iact:action type="add" startTime="25172">
    <iact:property name="dataType"/>
    <iact:actionData xml:id="d10">
      <inkml:trace xmlns:inkml="http://www.w3.org/2003/InkML" xml:id="stk10" contextRef="#ctx0" brushRef="#br0">17371 2548 247 0,'0'0'163'1,"0"0"-48"9,0 0 21-10,0 0-2 23,0 0 1-23,0 0-37 0,0 0-13 14,19 0-16-14,-40 38-2 16,-36 5 0-16,4 4-1 14,-16 0-5-14,-3 6-22 16,-10 2-9-16,6-2-11 14,-11-2-1-14,5-1-4 16,4-4-3-16,-4-6-2 16,-4-4 9-16,1-7-3 13,-3-4 1-12,-3-5-1 14,-6 2-6-15,9-7 5 16,-5 10-6-15,11-10 10 21,17 7-10-22,-5-2 0 0,17 1-5 9,-3-2-1 5,7 2 4-14,3-2-4 19,10 4 0-19,0-11-2 0,9 0 6 14,8-5-5-1,2 2 3-13,-2 3-1 19,-4 1-3-19,2-1 5 0,-7 4 2 14,-1 0-1-14,3-4-4 16,3 5 0-16,0-10 1 16,6 7-3-16,-2-6 0 17,0-5 0-17,-2 4 0 12,-2 3 0-12,4 2 0 16,2-3 3-16,0-3-3 21,11 0 1-21,2-2-1 0,4-4 1 16,0 3-2-16,0-3 1 14,0 0 0-14,0 0 1 16,0 0-1-16,-6 0 0 15,-3 5 0-15,5 0-2 16,0-3 4-16,4-2-4 13,0 0 4-13,-7 6-1 16,7-6-1-16,-4 4-1 14,0-4 0-14,4 0-1 16,-4 0 1-16,4 0-2 14,0 0 3-14,0 0-2 16,-5 0 2-16,-1 0 0 23,6 0 0-23,-2 0 0 0,2 0 0 8,0 0 0 13,0 0 0-21,0 0-3 0,0 0 7 14,0 0-8-14,0 0 5 16,0 0-2-16,0 0 1 15,0 0-6-14,0 0-14 14,0-4 9-15,0-39 11 14,0-4 1-13,21-12-1 19,7 7 4-20,5-2-1 4,-1 11-3 1,-11 5 1 10,2 13-1-15,-14 18 1 23,-3 2 0-23,-6 5 1 0,0 0 3 15,0 0-5-15,0 0 11 14,0 0-7-14,0 25 8 16,-15 27-5-16,-25 19-5 15,-6-1-1-15,-1-11 1 16,3 0-2-16,6-18 1 14,13-9-2-14,6-11 4 15,10-9-2-15,5-9-1 14,4-3 0-14,0 0 1 17,0 0 3-17,0 0 10 14,0 0-10-14,9 0 7 16,39 0 5-16,17-15-3 14,3-10-6-14,-9 4 4 16,-9 4-7-16,-9 10-1 22,-14-1-1-22,-10 4 0 0,0 4-3 13,-1 0 2-13,-1 0-2 16,6 0-16-16,-2 0-59 14,-6 0-87-14,-13 0-77 16,0 7-124-16</inkml:trace>
    </iact:actionData>
  </iact:action>
  <iact:action type="add" startTime="26785">
    <iact:property name="dataType"/>
    <iact:actionData xml:id="d11">
      <inkml:trace xmlns:inkml="http://www.w3.org/2003/InkML" xml:id="stk11" contextRef="#ctx0" brushRef="#br0">13761 5703 463 0,'0'0'251'9,"0"0"-135"-7,0 0 61 38,0 0-68-40,0 0-26 0,0 0-2 0,0 0-25 0,-23 130-1 5,14-94-6 10,-7 0-10-15,11 2-5 22,3-19-11-22,2-1-3 0,0-18-7 15,0 0 2-15,0 0-6 16,0 0-4-16,0 0 0 13,0 0-1-13,0 0 7 16,0 0-2-16,19 0 6 14,17 0-10-14,-2 0 3 16,4 0 1-16,0 0 4 14,4 0 2-14,6 0 2 16,3-4 7-16,-5 0 0 16,7 4-3-16,2 0-1 14,8-4-5-14,0-5-12 22,7 2 5-22,-7-2-2 0,-2 6 5 8,13-6 9 14,4 5-14-22,-2 4 5 0,6-5-7 16,-9 5 7-16,-3 0-5 14,2 0 5-14,-5 0-7 13,3 0 0 0,-7 0 3-13,4 0 1 20,-4 0 0-20,5 0-4 0,1 0 11 14,-1 0-11-14,6 0 2 16,-3 0-6-16,7 0 3 14,-2 0-3-14,-6 0 0 16,-5 0 3-16,-4 0-2 14,0 5 3-14,11-5-3 16,-9 0 4-16,0 0-4 22,-4 0 3-22,0 0 0 0,-8 0-3 9,-1 0 3 12,3 0-4-21,-2 0 2 0,1 0-2 14,-3 0 6-14,-5 0-5 16,7 0 5-16,-11 0-6 15,4 0 2-15,7 0 0 16,-3 0-1-16,9 0-1 13,-2 0 1-13,2 0 2 16,8 0-3-16,-8 0 2 14,2 0 1-14,0 0-6 19,-7 0 4-19,1 0-2 12,4 0 1-12,-11 0 0 23,11 0-2-23,-6 0 4 0,2 0-3 14,3 0 5-14,-9 0-3 16,5 0-1-16,7 0-2 14,-6 0 2-14,10 0 0 16,3 0-1-15,3 0 2 12,-1-9-2-13,-7 6 3 16,0-3 4-16,8 2-6 14,-1 4 0-14,1 0 1 17,7 0 1-17,-6 0-1 13,6 0-1-13,-13 0 0 16,-2 0 1-16,0 0-2 22,-6 0 3-22,4 0-3 0,0 0 2 8,-2 0-1 15,14 0 0-23,-7 0 0 0,1 0 1 13,-2 0 0-13,-4 0-2 16,2 0 2-16,-2 0-5 14,0 0-1-14,0 0 5 16,0 0 3-16,0 0-2 14,-2 0 2-14,11 0-3 16,-16 0 0-16,-1 0 5 14,-5 0-8-14,-6 0 6 17,2-8-6-17,-6 4-1 19,-6-3 3-19,3 1 1 15,-9 4 1-15,-1-4 2 12,-2 6-2-12,0 0 2 21,2 0-3-21,2 0 0 0,-3 0 0 15,5 0 0-15,0 0 0 16,5 0 0-16,-5 0 0 14,-4 0 0-14,-1 0 0 15,-3 0 0-15,2 0 0 14,-5 0 0-14,-3 0 0 79,-2 0 0-79,-11 0 0 0,0 0 0 0,2 0 0 0,-2 0 0 0,0 0 0 0,0 0 0 0,0 0 0 0,0 0 0 0,0 0 0 5,0 0 0 10,0 0-8-15,0 0-5 10,0-3 0 9,0-29-5-19,-2-15 17 0,-19 4 2 14,2-1 1-14,8 1-1 16,1 8-2-16,5 1 0 15,1 14-1-15,0 9-3 15,-2 11-24-15,3 0 7 14,3 0-27-14,0 0-34 16,0 15-103-16,26 10-40 14,-12-12-40-14,-5-1-501 16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7T03:03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2031">
    <iact:property name="dataType"/>
    <iact:actionData xml:id="d0">
      <inkml:trace xmlns:inkml="http://www.w3.org/2003/InkML" xml:id="stk0" contextRef="#ctx0" brushRef="#br0">13095 3165 430 0,'0'0'175'61,"0"0"-60"-61,0 0 33 0,0 0-34 0,0 0-21 0,0 0-6 0,0 0-7 0,0 0-4 0,0 0 5 0,0 0-11 0,82 9-8 0,-63-9 3 0,11 0-18 0,4 0-8 0,3 0 6 0,8 0-18 0,1 0 0 0,0 0 3 0,3-6-8 0,1 3 12 22,7-1-11-22,2-1 6 0,5-2-9 1,11-6 3 12,-9 1-9-9,5 1-2 7,-1-6-3 7,-1-1 4-18,1 3 3 0,-5-2-10 15,5 9 9-15,-1-5-15 14,-5 9 0-14,-1-4 0 17,2 8 0-17,3 0 0 13,-5 0 0-12,4 0 0 15,1 0 0-16,5 0 0 21,-5 0 0-21,1 0 0 1,-5 0 0 6,-1 0 0 16,-10 0 0-23,3 0 0 0,-7 0 0 15,-7 0 0-14,-10 0 0 12,-11 0 0-12,-11 0 0 14,-10 0 0-15,0 0 0 14,0 0 0-14,0 0 0 16,0 0 0-16,0 0 0 14,0 0 0-14,0 0 0 16,0 0 0-16,0 0 0 14,0 0 0-14,0 0 0 16,0 21-80-16,0 23-100 15,0-15-136-15,0 4-228 16</inkml:trace>
    </iact:actionData>
  </iact:action>
  <iact:action type="add" startTime="12958">
    <iact:property name="dataType"/>
    <iact:actionData xml:id="d1">
      <inkml:trace xmlns:inkml="http://www.w3.org/2003/InkML" xml:id="stk1" contextRef="#ctx0" brushRef="#br0">17375 2931 323 0,'0'0'199'0,"0"0"-64"12,0 0 14-12,0 0-9 16,0 0-25-16,0 0-28 22,0 0-7-22,36 0-5 0,-7 0-1 8,5-3-2 14,19-9-4-22,-1-1-11 0,18 1-7 16,2-8-2-16,10 5-7 14,-2-7-3-14,8 5 3 14,-1-2-4-14,8 2-9 16,1 2-9-16,-1-3 9 14,-2 14-10-14,6 1 2 17,-4-3-1-17,-5 6-2 16,-7 0 7-16,1 0-9 14,-10 0 10-14,4 0-20 15,0 0-5-15,-7 0 0 15,3 0 0-15,6 0 0 15,2 0 0-14,-6 0 0 20,6 6 0-21,-4 1 0 0,-4-2 0 14,-7 2 0-14,-8-1 0 17,-10-6 0-17,-11 0 0 13,-7 0 0-13,-7 0 0 17,-1 0 0-17,-11 0 0 13,1 0 0-13,-2 0 0 16,-7 0 0-16,0 0 0 14,-4 0 0-13,0 0 0 14,0 0 0-14,0 0 0 12,0 3 0-12,0 1 0 14,0 4 0-15,-13 17-64 23,-31 16-93-23,23-17-94 0,-8 8-175 8</inkml:trace>
    </iact:actionData>
  </iact:action>
  <iact:action type="add" startTime="15125">
    <iact:property name="dataType"/>
    <iact:actionData xml:id="d2">
      <inkml:trace xmlns:inkml="http://www.w3.org/2003/InkML" xml:id="stk2" contextRef="#ctx0" brushRef="#br0">15632 2841 144 0,'0'0'489'22,"0"0"-394"-22,0 0 63 0,0 0-77 14,0 0-28-14,0 0-6 16,0 0-11-16,205-7 6 14,-165 24 9-14,4 20 1 16,9 10-3-16,-5 12-13 15,11-3 2-15,2 7-8 15,-8-8-10-15,12 2 14 14,-2 5-19-14,3 1 5 16,10 10 0-16,-7 0-7 22,-6 4-1-21,5-2 2-1,-20-10 6 13,3-8-8-13,-13-7-3 16,0-14-1-16,-5-7-2 14,-5-10-6-14,-9-3 3 15,2-4-2-14,-8-6 3 14,-5-2-4-15,-8-4 2 14,0 0-1-13,0 0 0 14,0 0-2-15,0 0 0 14,0 0 1-14,0 0-1 15,0 0-1-15,0 0-3 16,0 0 4-16,0 0-5 21,0 0 0-21,-30 0-1 0,-33 0 7 16,-8-10-1-16,5-9-6 15,-1-6-6-15,12 4-6 16,4 2 4-16,20 3 1 14,8 4 7-14,12 6 4 16,9 6 3-16,2-4 0 14,0 4 0-14,0-3 4 16,0-2 9-16,19 5 8 14,34 0-18-14,10 0 5 16,6 0 9-16,-1 25 5 14,8 8-4-14,2-5-3 16,-5 9-1-16,-5-5 0 15,-9 0-1-15,-13-1-3 15,-6-16 2-15,-14-11-9 22,-7 1 6-22,-1-5-6 0,-15 0-2 14,5 0 0-14,-4 0-1 16,0-30 0-16,-1-39-1 14,-3-12 1-14,0-6-1 16,0 2 1-16,0 16 0 13,-11 8-1-13,-12 16-1 17,8 21-2-17,2 11 2 13,9 13-4-13,0 0-11 17,-9 0-49-17,3 0-6 14,-5 28-69-14,5-6-67 15,5-4-198-15</inkml:trace>
    </iact:actionData>
  </iact:action>
  <iact:action type="add" startTime="16113">
    <iact:property name="dataType"/>
    <iact:actionData xml:id="d3">
      <inkml:trace xmlns:inkml="http://www.w3.org/2003/InkML" xml:id="stk3" contextRef="#ctx0" brushRef="#br0">16962 2704 508 0,'0'0'193'15,"0"0"-106"-15,0 0 48 16,0 0-51-16,0 0-17 14,0 0-20-14,0 0 3 14,-116 15-16-13,42 19 8 15,1 7-5-16,-10-1-8 16,1 14 5-16,-6-1-5 21,-9 0-4-21,-4 3 3 0,4-6-3 15,2-1-7-15,2-8-8 18,11 0 4-18,10-4-9 12,5-5 0-12,2 1-1 16,8-5 4-16,-2-3-5 14,8-6 4-14,-4 10-4 16,9-1-3-16,-3 3 4 14,7-7-4-14,6 0 3 16,5-3-2-16,3-6-1 13,1 3 1-13,10-2-1 16,-2 0 0-16,-4 5 1 15,6-6 0-14,-4 6-1 14,9-6 1-15,3-6-1 21,5-4 1-21,4-1-1 0,0-4 0 14,-4 0-1-14,4 0 1 17,0 0 0-17,0 0 0 14,0 0 0-14,0 0 0 16,0 0 0-16,0 0-2 13,0 0 2-13,0 0-1 16,0 0-3-16,0 0-1 14,0 0-5-14,0 0 1 16,0 0-1-16,0 0 8 14,-7 0 1-14,-5 13-4 16,-1 2 4-16,-6 0 2 22,11-1 0-21,3-11 1-1,-1 2-2 15,6-5 1-15,0 0-2 14,0 0 2-14,-8 7-2 17,-3 6 2-17,-6 8 0 14,0 4 0-14,-2-6-1 15,7 2 0-15,1-13 0 15,5-4 0-15,6-4 0 16,0 0-1-16,0 0-5 14,0 0-4-14,0-8 3 16,0-24 6-16,0-1 1 13,0 4 0-12,0 1 0 15,0-4 0-16,0-1 0 22,0-5 1-22,0 1-2 0,6 9 1 16,5 3 0-16,-11 10 0 13,2 1 0-12,-2 7 0 12,0 7 0-13,6 0 0 16,-6 0 0-16,0 0 1 14,0 0-1-13,0 0-1 14,0 0 0-14,0 0 1 12,0 0 0-13,0 0-1 16,0 0 1-16,0 0 3 15,0 0-1-15,0 0-2 16,0 0 2-16,4-8-2 22,5 5 0-22,6-10 0 0,-9 1-1 16,0 3 0-16,-2 0 1 14,-4 5 1-14,0 4-1 16,7 0 0-16,-7 0 0 14,0 0 3-14,0 0 0 15,0 0-3-14,0 13 2 12,0 36-2-13,0 11 5 17,0 5 2-17,0-2-7 14,0-11 1-14,0-14 2 16,0-9-3-16,0-14 3 14,0-5 1-14,0-10 1 16,0 0 2-16,0 0 3 14,0 0 11-14,0 0-7 16,0 0 13-16,17 0-8 22,19 0-11-22,6 0 13 0,2-6-1 14,-2-1-4-14,-2-1 0 16,-4 8 0-16,0-8-11 14,-7 2-3-14,-1 3-2 16,-7-1-1-16,-2 4 1 13,0 0-19-13,-3 0-68 16,-1 0-55-15,-11 0-84 12,1 0-193-12</inkml:trace>
    </iact:actionData>
  </iact:action>
  <iact:action type="add" startTime="17975">
    <iact:property name="dataType"/>
    <iact:actionData xml:id="d4">
      <inkml:trace xmlns:inkml="http://www.w3.org/2003/InkML" xml:id="stk4" contextRef="#ctx0" brushRef="#br0">20148 3271 197 0,'0'0'77'13,"0"0"-23"-13,0 0-9 14,0 0-10-14,0 0 2 16,0 0 11-16,0 0 10 14,-4-46 5-14,-15 32 13 16,-11-4-5-16,-8 3-11 22,-10 2-6-22,-11-3-14 0,-11 7-13 8,-12 1-3 14,-13 0 0-22,-10 8-10 0,2 0-4 18,-3 0-5-18,7 0 2 12,0 8-2-11,15 38 4 15,2 15 10-16,14 12 3 14,14 13-2-14,9 15-2 16,12 11 1-16,12 7 0 14,12-1 7-14,9-9-7 16,0-6 3-16,9-6-2 13,52-14 0-12,31-7-1 15,31-11 7-16,31-15-6 14,29-22 1-14,21-10 2 15,22-18-5-14,-1 0-4 21,-20 0 7-22,-22-25 2 0,-38-12 2 14,-22 3-13-14,-31-3 6 16,-24-6-11-16,-24-18-6 14,-21-17-1-14,-17-20-2 16,-6-16 0-16,-6-9 0 13,-59 9-4-13,-17 18-1 17,-24 24-4-17,-14 23-6 14,-10 21-14-14,-10 15-16 16,-5 13-35-16,4 0-45 14,99 0-105-14,8 13-397 16</inkml:trace>
    </iact:actionData>
  </iact:action>
  <iact:action type="add" startTime="21065">
    <iact:property name="dataType" value="strokeEraser"/>
    <iact:actionData xml:id="d5">
      <inkml:trace xmlns:inkml="http://www.w3.org/2003/InkML" xml:id="stk5" contextRef="#ctx0" brushRef="#br1">37125 18420 524 0,'0'0'68'52,"0"0"6"-51,0 0-22-1,0 0-37 0,0 0-15 0,0 0 0 0,0 0-23 0,19-61-116 4,-19 61-103 3</inkml:trace>
    </iact:actionData>
  </iact:action>
  <iact:action type="remove" startTime="21325">
    <iact:property name="style" value="instant"/>
    <iact:actionData xml:id="d6" ref="#d4"/>
  </iact:action>
  <iact:action type="add" startTime="21378">
    <iact:property name="dataType" value="strokeEraser"/>
    <iact:actionData xml:id="d7">
      <inkml:trace xmlns:inkml="http://www.w3.org/2003/InkML" xml:id="stk6" contextRef="#ctx0" brushRef="#br1">37072 18629 421 0,'0'0'34'54,"0"0"-29"-54,0 0-5 0,0 0-33 0,0 0-153 0</inkml:trace>
    </iact:actionData>
  </iact:action>
  <iact:action type="add" startTime="23721">
    <iact:property name="dataType"/>
    <iact:actionData xml:id="d8">
      <inkml:trace xmlns:inkml="http://www.w3.org/2003/InkML" xml:id="stk7" contextRef="#ctx0" brushRef="#br0">19059 4914 353 0,'0'0'222'3,"0"0"-69"13,0 0 39-16,0 0-77 16,0 0-24-16,0 0-23 14,255-28-8-14,-152 19 13 14,19 0-8-14,21-2-3 16,20-3-10-16,14 3-11 16,-2-1 3-16,-13-1-2 14,-10 9-1-14,-20 4 11 15,-18 0-12-15,-28 0-15 16,-16 0-5-16,-22 0-3 21,-24 0-11-21,-18 0-1 0,-6 0-3 16,0 0-2-16,0 0 1 14,-13 0-1-14,-58 4 2 16,-45 28-2-15,-30 6 0 13,1-7 0-13,-7 0-1 14,1-12 0-15,-3-6 1 14,-2-13-2-14,8 0 0 15,3 0 2-14,10 0 0 13,30 0-1-14,14 0 1 16,24-10 0-16,22 3-1 13,24 4 0-13,17 3 0 17,4-5-1-17,0 5 1 13,0 0-2-13,0 0 3 16,6 0 1-16,66 0 3 23,31-4-3-23,38 1-1 0,24-5 2 13,6-5-1-13,1-3 0 17,-14 0 0-17,-19-2 4 14,-27 7 1-14,-13 3 4 16,-10-2 6-16,-22 7 4 13,-4 3-12-13,-25-4 5 17,-12 4-9-17,-12 0-1 13,-7 0 0-13,-7 0-1 16,0 0-2-16,0 0 1 14,0 0-1-14,-53 0 2 16,-50 0 4-15,-45 0-6 21,-16 0 0-22,-15 0 0 0,-3 0-2 15,5 0 2-15,15 0-1 14,34 0 0-14,22 0 1 17,35 0 0-17,24 0 0 14,24 0 0-14,19 0-3 16,4 0 2-16,0-8-1 13,31 4-2-13,73 4 3 16,52-9 1-15,19 5 0 13,-5 0 2-14,-18 0 2 16,-17 1-4-16,-32 3 2 14,-12 0-1-14,-22-6-1 16,-18 2 1-16,-28 4-1 22,-4 0 0-22,-15 0-4 0,-4 0 2 8,0 0-27 14,0 0-56-22,0 0-58 0,-40 0-51 16,11 0-70-16,-13 17-288 14</inkml:trace>
    </iact:actionData>
  </iact:action>
  <iact:action type="remove" startTime="27613">
    <iact:property name="style" value="instant"/>
    <iact:actionData xml:id="d9" ref="#d8"/>
  </iact:action>
  <iact:action type="add" startTime="27616">
    <iact:property name="dataType" value="strokeEraser"/>
    <iact:actionData xml:id="d10">
      <inkml:trace xmlns:inkml="http://www.w3.org/2003/InkML" xml:id="stk8" contextRef="#ctx0" brushRef="#br1">37355 18931 100 0,'0'0'556'8,"0"0"-446"-4,0 0 9 3,0 0-65 1,0 0-47 0,0 0-7-2,0 0-7 2,31 32-58 0,-31-32-83 0,0 0-122-2,0 0-146 2</inkml:trace>
    </iact:actionData>
  </iact:action>
  <iact:action type="add" startTime="28137">
    <iact:property name="dataType" value="strokeEraser"/>
    <iact:actionData xml:id="d11">
      <inkml:trace xmlns:inkml="http://www.w3.org/2003/InkML" xml:id="stk9" contextRef="#ctx0" brushRef="#br1">33657 17946 454 0,'0'0'188'4,"0"0"-124"4,0 0 3 0,0 0-34-2,0 0-33 2,0 0-18 0,0 0-145 0,145 0-262 45</inkml:trace>
    </iact:actionData>
  </iact:action>
  <iact:action type="remove" startTime="28303">
    <iact:property name="style" value="instant"/>
    <iact:actionData xml:id="d12" ref="#d2"/>
  </iact:action>
  <iact:action type="add" startTime="28306">
    <iact:property name="dataType" value="strokeEraser"/>
    <iact:actionData xml:id="d13">
      <inkml:trace xmlns:inkml="http://www.w3.org/2003/InkML" xml:id="stk10" contextRef="#ctx0" brushRef="#br1">34025 17822 612 0,'64'0'140'5,"-35"0"-59"1,1 0 10 5,-11 0-83-5,-11 0-8 1,0 0-45 0,-8 0-129 0,0 0-165 1</inkml:trace>
    </iact:actionData>
  </iact:action>
  <iact:action type="add" startTime="28446">
    <iact:property name="dataType" value="strokeEraser"/>
    <iact:actionData xml:id="d14">
      <inkml:trace xmlns:inkml="http://www.w3.org/2003/InkML" xml:id="stk11" contextRef="#ctx0" brushRef="#br1">34207 17746 573 0,'0'0'194'3,"0"0"-64"5,0 0-28-2,0 0-78 2,0 0-21 0,0 0-3 0,86-8-11-2,-86-5-75 2,0 3-148 0,0-1-160 0</inkml:trace>
    </iact:actionData>
  </iact:action>
  <iact:action type="remove" startTime="28654">
    <iact:property name="style" value="instant"/>
    <iact:actionData xml:id="d15" ref="#d1"/>
  </iact:action>
  <iact:action type="add" startTime="28658">
    <iact:property name="dataType" value="strokeEraser"/>
    <iact:actionData xml:id="d16">
      <inkml:trace xmlns:inkml="http://www.w3.org/2003/InkML" xml:id="stk12" contextRef="#ctx0" brushRef="#br1">35661 16933 102 0,'0'0'273'6,"0"0"-182"9,0 0 11-15,0 0-47 6,0 0-47 2,0 0-7 0,185-119-1-2,-185 98-19 2,0 17-97 0,0 4-99 0</inkml:trace>
    </iact:actionData>
  </iact:action>
  <iact:action type="add" startTime="28812">
    <iact:property name="dataType" value="strokeEraser"/>
    <iact:actionData xml:id="d17">
      <inkml:trace xmlns:inkml="http://www.w3.org/2003/InkML" xml:id="stk13" contextRef="#ctx0" brushRef="#br1">35661 16933 393 0,'168'-184'163'5,"-168"196"-27"2,0 4-40 0,0 0-54 2,0 5-25-1,-4-4-15-3,-30 8-2 4,-14 2-33-1,-15 11-115 0,25-23-81-2</inkml:trace>
    </iact:actionData>
  </iact:action>
  <iact:action type="add" startTime="29081">
    <iact:property name="dataType" value="strokeEraser"/>
    <iact:actionData xml:id="d18">
      <inkml:trace xmlns:inkml="http://www.w3.org/2003/InkML" xml:id="stk14" contextRef="#ctx0" brushRef="#br1">33126 17550 293 0,'0'0'187'6,"0"0"-51"0,0 0 16 2,0 0-45 0,0 0-30 0,0 0-34-2,-24 35-37 2,24-17-6 0,0 7-36 0,0 3-71-2,0-12-145 2,0-3-163 0</inkml:trace>
    </iact:actionData>
  </iact:action>
  <iact:action type="remove" startTime="29292">
    <iact:property name="style" value="instant"/>
    <iact:actionData xml:id="d19" ref="#d3"/>
  </iact:action>
  <iact:action type="add" startTime="29295">
    <iact:property name="dataType" value="strokeEraser"/>
    <iact:actionData xml:id="d20">
      <inkml:trace xmlns:inkml="http://www.w3.org/2003/InkML" xml:id="stk15" contextRef="#ctx0" brushRef="#br1">32639 17969 410 0,'0'0'30'7,"0"0"7"2,0 0 11-5,0 0-48 4,0 0-2 0,0 0-82-3,-91 46-70 4</inkml:trace>
    </iact:actionData>
  </iact:action>
  <iact:action type="add" startTime="29443">
    <iact:property name="dataType" value="strokeEraser"/>
    <iact:actionData xml:id="d21">
      <inkml:trace xmlns:inkml="http://www.w3.org/2003/InkML" xml:id="stk16" contextRef="#ctx0" brushRef="#br1">32639 17969 321 0,'-209'124'205'4,"209"-124"-107"2,0-13 12 2,0 1-56 0,0-8-28 0,0-1-18-2,0 0-8 2,0 5-8 0,0 13-138 0,0-7-383-2</inkml:trace>
    </iact:actionData>
  </iact:action>
  <iact:action type="add" startTime="29624">
    <iact:property name="dataType" value="strokeEraser"/>
    <iact:actionData xml:id="d22">
      <inkml:trace xmlns:inkml="http://www.w3.org/2003/InkML" xml:id="stk17" contextRef="#ctx0" brushRef="#br1">32144 17370 490 0,'0'0'164'3,"0"0"-99"3,0 0 12 3,0 0-57-2,0 0-20 2,0 0 0-3,0-103-59 2,0 103-214-1</inkml:trace>
    </iact:actionData>
  </iact:action>
  <iact:action type="add" startTime="29773">
    <iact:property name="dataType" value="strokeEraser"/>
    <iact:actionData xml:id="d23">
      <inkml:trace xmlns:inkml="http://www.w3.org/2003/InkML" xml:id="stk18" contextRef="#ctx0" brushRef="#br1">32144 17370 358 0,'54'-140'131'4,"-41"145"-76"2,-9-5 14 2,7 0-69 0,-11 0-44 0,0 0-48-2,0 0-68 2</inkml:trace>
    </iact:actionData>
  </iact:action>
  <iact:action type="remove" startTime="29924">
    <iact:property name="style" value="instant"/>
    <iact:actionData xml:id="d24" ref="#d0"/>
  </iact:action>
  <iact:action type="add" startTime="29925">
    <iact:property name="dataType" value="strokeEraser"/>
    <iact:actionData xml:id="d25">
      <inkml:trace xmlns:inkml="http://www.w3.org/2003/InkML" xml:id="stk19" contextRef="#ctx0" brushRef="#br1">32249 17087 543 0,'0'0'209'5,"0"0"-70"9,0 0-31-14,0 0-49 7,0 0-25 1,0 0-23-2,32-11-11 3,-24 39-21-2,-4 9-58 2,-4-24-165-4,4-1-265 7</inkml:trace>
    </iact:actionData>
  </iact:action>
  <iact:action type="add" startTime="30095">
    <iact:property name="dataType" value="strokeEraser"/>
    <iact:actionData xml:id="d26">
      <inkml:trace xmlns:inkml="http://www.w3.org/2003/InkML" xml:id="stk20" contextRef="#ctx0" brushRef="#br1">32249 17087 387 0,'32'-32'407'4,"-5"32"-362"4,-8 0 27-2,-15 9-72 2,-4 22-6 0,0-15-139 0,0 9-239-2</inkml:trace>
    </iact:actionData>
  </iact:action>
  <iact:action type="add" startTime="33193">
    <iact:property name="dataType"/>
    <iact:actionData xml:id="d27">
      <inkml:trace xmlns:inkml="http://www.w3.org/2003/InkML" xml:id="stk21" contextRef="#ctx0" brushRef="#br2">21914 697 74 0,'0'0'552'14,"0"0"-425"-14,0 0 67 16,0 0-77-16,0 0-44 14,0 0-20-14,0 0 6 16,103-76-10-16,-103 76 7 14,0 0 4-14,-57 0 12 16,-33 0-11-16,-11 40-30 15,-1 29-7-15,3 16-8 16,11 23-5-16,1 10-5 15,14 8 1-15,12 2-1 20,27 6 0-20,9-7-2 0,25 11-3 11,0 2 6 8,56-3-6-19,44-6 10 0,36-12-7 16,29-26 0-16,10-22 3 14,21-39 2-14,-9-23 5 16,-18-9 3-16,-26-37-7 14,-23-53 1-14,-40-41-7 16,-25-41-3-16,-36-27 3 22,-19-13-4-22,-15 15 0 0,-65 29-1 11,-21 34-1 3,-19 36 1-14,-4 40-11 21,-5 46-66-21,3 12-53 0,86 12-123 14,8 38-339-14</inkml:trace>
    </iact:actionData>
  </iact:action>
  <iact:action type="add" startTime="34518">
    <iact:property name="dataType"/>
    <iact:actionData xml:id="d28">
      <inkml:trace xmlns:inkml="http://www.w3.org/2003/InkML" xml:id="stk22" contextRef="#ctx0" brushRef="#br2">21415 2024 358 0,'0'0'165'14,"0"0"-26"-14,0 0 37 16,0 0-91-16,0 0-45 22,0 0 19-22,0 0-1 0,-87 172-8 14,41-135-4-14,-11 4-5 16,-13 5 1-16,-8-2-4 15,-10 9-3-15,-3-9-10 16,-6 2-9-16,2-12-5 14,-6-2 3-14,-4-4-6 17,-2-3 11-17,-16-4-8 13,1-5 5-13,0-3-2 16,-7-2-4-16,7-3-1 14,4 5 6-14,2-2 4 16,13 5-4-16,2-3-3 13,12 5-6-12,-8-8 2 15,-4 2-3-16,4-2-3 21,-2 1 2-21,-2 6 4 0,8 4 0 9,5-2 2 13,1 3-1-22,-1-3-7 0,4-2 2 13,1 3-2-13,1 2 1 17,4-3 3-17,-4 2-1 14,0 4 3-14,0-10-2 16,-2-2-2-16,-7-1-1 14,-4-5-1-14,-6-1-2 16,6 3 1-16,4-2-2 13,5-4 0-13,10 7 1 16,2-10 0-16,5 0 2 23,-3 0 0-23,1 0-1 0,1 2-1 16,-4 7 0-16,9 3-2 14,6 1 1-14,-6-1 1 16,1 1 0-16,5 3 0 14,0 9 0-14,-8-7 2 16,-2 11-2-16,-7 5 0 14,-2-5 0-14,10-2 7 16,-1-1-7-16,16-11 0 14,-2 3 2-14,3-6-1 16,3-5-2-16,5 6 1 14,-3-5-1-14,7-1-3 16,-2 3 3-16,11 5 1 21,-3-2 1-21,9 3-1 0,-3 5 1 8,7-2 1 15,-8 6-1-23,3 0 0 0,-1-4 0 14,-2 4-1-14,-11 11-1 16,-5 0-1-16,-1 2 0 13,2 2-7-13,8-6 7 17,2-14 2-17,21-8 0 13,3-9-3-13,10-3-3 16,0 0-2-16,0 0 3 14,0 0-3-13,0-28 8 15,0-22 2-16,4-9 1 22,21-1-3-22,7-5 0 0,0-3 0 8,1-11 1 14,1 7 0-22,-2-2-1 0,-9 18 0 16,-10 15-1-16,-3 16 1 14,-10 21 0-14,0-1 1 16,0 5-4-16,0 0 3 14,0 0 0-14,0 0-20 16,0 30 20-16,-15 27 3 14,-6 11 7-14,-6 1-1 16,-3 6-3-16,7-7-5 14,4-11 2-14,13-10 4 16,2-19 3-16,4-3 9 13,0 0 14-13,0-3 11 17,0 8 4-17,0-5-12 22,17-5-3-22,16 5-14 0,7-10 4 8,15-11-16 14,4-4 0-22,17 0-7 0,2 0 0 13,-4-15 0-13,-11-2 0 16,-15 5 0-16,-14 5-1 16,-17 7-2-16,-4 0-7 15,-7 0-57-15,-6 0-81 14,0 0-60-14,0 0-155 17</inkml:trace>
    </iact:actionData>
  </iact:action>
  <iact:action type="add" startTime="36257">
    <iact:property name="dataType"/>
    <iact:actionData xml:id="d29">
      <inkml:trace xmlns:inkml="http://www.w3.org/2003/InkML" xml:id="stk23" contextRef="#ctx0" brushRef="#br2">14315 3031 228 0,'0'0'218'16,"0"0"-129"-16,0 0 35 8,0 0-25 14,0 0-27-22,-263 109 13 0,185-93-21 14,-9-4-9-14,-5 1-10 16,-1-4-6-16,-2 4-4 14,-8-1-12-13,4-5-7 14,-6 2 1-15,-1-1-13 14,-10-1 10-14,-10 3-7 17,-9-8 1-17,-12-2 8 20,-3 10 0-19,0-7 0-1,11 6 3 7,4-2-2 16,9-1-9-23,10-3-3 0,2 1-4 16,5-4 18-16,1 0-14 13,11 0-3-13,2 0 4 16,-6 0 7-16,2 0-4 14,-4-7 7-14,10-6-3 17,3 4-8-17,-1 0 1 13,5 5-2-13,-3 4 1 16,7 0-3-16,8 0 1 15,0 0 4-15,7 0 0 16,-7 0-2-16,-8 0 0 14,-9 0 18-14,1-2-2 16,-5-15-16-16,0 3-5 21,-2 0 3-21,2-7-3 0,-4 5 2 9,-2-2 6 13,-6 2-7-22,-1 0 2 0,5 5-3 13,0 1 3-13,2 7-3 17,10 3 0-17,-4 0 7 13,13 0-7-13,4 0 10 16,21 0-8-16,7 7 7 14,3 1-6-14,11 1 0 17,-1-1 0-17,-6-4 6 13,8 0-9-13,1-1 1 16,-2-3-1-16,-2 0 0 22,6 0 0-22,-3 0 2 0,7 0-3 16,-8 0 1-16,-12 0-2 14,-9 0-6-14,-15 6 8 16,-10 6 7-16,-4 8-3 15,4 5 2-15,-1 2-5 17,10-2 3-17,14 1-1 13,14-2 0-13,14 4-1 16,1 1 1-16,9 4 1 14,0 9-1-14,-2-2 0 16,4 4 0-16,-2 2 1 13,-2 1-2-13,4-5 3 17,-4-9-3-17,10-1 0 14,5-11-2-14,-5 0 0 21,7-10 0-21,6-3 0 0,0-4 1 16,0 2 0-16,0-6-1 14,0 0 0-14,0 0 0 16,0 0-5-16,0 0 1 14,0-6-1-14,0-34 5 16,0-10 0-16,0-1 1 15,0 1-1-15,0 4 1 15,0 11 0-15,0 5-1 14,0 13 0-14,0 2-1 16,0 11 0-16,0 0-4 23,0 4 0-23,0 0-7 0,0 0-4 7,0 0 10 16,0 0 6-23,0 0 3 0,0 0-2 16,-11 0 4-16,3 0-3 14,-1 0 5-14,1 11-1 15,-3 18-1-15,5 5 0 14,4-7 2-14,-2-2 16 17,4-8-2-17,0-9 11 13,0-4-2-13,0-4-6 16,0 0-2-16,0 9-3 15,0 3 1-15,0 0 6 17,4 5-16-17,17-6 13 13,-2-4-1-13,8 7-8 16,-4-6 6-16,-4-8-7 22,9 3 1-22,-11-3 1 0,10 0-10 14,5 0-2-14,-1 0-3 16,7 0 2-16,-2-11-1 14,0-6 0-14,-5 9 0 16,-12 4 1-16,-12 1 0 14,5-1-1-14,-12 4-1 15,0-6 0-15,0 6 0 15,0 0 0-15,0 0-14 16,0 0-50-16,0 0-53 14,0 0-38-14,0 0-69 15,0 21-167-14</inkml:trace>
    </iact:actionData>
  </iact:action>
  <iact:action type="add" startTime="41949">
    <iact:property name="dataType"/>
    <iact:actionData xml:id="d30">
      <inkml:trace xmlns:inkml="http://www.w3.org/2003/InkML" xml:id="stk24" contextRef="#ctx0" brushRef="#br0">14560 6633 135 0,'0'0'162'3,"0"0"-43"21,0 0 37-24,0 0-3 0,0 0-26 14,0 0-24-14,12 0-23 16,-12 0-11-16,0 0-14 14,7 0-14-14,-7 0-6 16,0 0-20-16,0 0-7 14,-7 0 0-14,-37-29 21 16,-4-11 4-16,-7-6-12 14,-2 7 25-14,8-8-30 17,5 4 15-17,-8-4 1 13,7 4-13-13,-12-4-1 17,7 4-5-17,-16-2 3 23,-5 4-3-23,-9 5 13 0,-2-1-6 6,-1-1-1 17,-3 2-6-23,-9-6-4 0,17 11-5 17,-10-7 3-16,6 10 4 7,-1-1 1 10,-1 6-2-18,2 6 3 0,-5-4-4 16,1 5-5-16,-5 0-1 14,5-2 2-14,6 6 5 16,-6 5 1-16,8 1-4 14,-5 2 2-14,5 4 1 17,11 0 5-17,0 0-8 18,-3 0-2-18,3 0-4 11,-1 0 8-11,-1 0-9 21,8 0 4-21,10 4-2 0,-2 2-1 17,5-6-1-17,4 0 1 14,-5 0-1-14,5 0 0 16,0 0 0-16,-3 3 3 13,-3 1-3-12,1 4 1 14,-3-4-1-15,3 5 0 14,1-5 0-13,-1 1 0 14,3-2 0-14,-7 1 0 12,0-1 1-13,-1 3 1 16,-5 3-2-16,2 1 0 15,4 2 0-15,-2 5 0 16,7 0 0-16,-7-5 0 22,4 5 0-22,-3-2 1 0,5 7 0 14,1-4 0-14,-1-1-2 16,5 1 1-16,-11 1-1 14,-4 2 1-14,-4 4 0 16,-7 3 0-16,7 4 0 14,4 5-2-14,4 1 4 16,11-5-3-16,6-10 1 14,17-7-2-14,6-7 1 15,11-9 1-15,4 0-1 16,0 0-1-16,0 0-1 15,-4 9 2-15,-11-5 1 21,1 7 0-21,-3 2 0 1,8-9 0 14,5 1-1-14,4-5-1 12,0 0-5-13,0 0-15 17,0 0-7-17,0 0 12 13,0-33 7-13,6-12 8 16,28-4 3-16,-7-4-2 15,1 3 1-15,-11 0 0 16,8 10 0-15,-12 11-2 12,-5 8 1-13,-4 14 1 16,-4 4-1-16,0 3 1 13,0 0 0-13,0 0-2 16,0 0-9-16,0 7 11 14,-33 33 5-13,3 6-3 15,-2 4 0-16,5-3 0 22,0-1-2-22,10-4 3 0,2-18 0 14,7-8 2-14,1-12-3 16,7-4 0-16,0 0 0 14,0 0 3-14,0 0 11 16,0 0 0-16,19 0 1 13,32 0-7-12,21 0 1 15,1-13 9-16,-1-3 3 15,-3 4-3-15,-1-1-6 15,-13 6-5-14,4 7-8 12,-13 0-2-13,-10 0-4 15,-2 0-73-15,-5 41-100 23,-29-13-144-23,0 4-684 0</inkml:trace>
    </iact:actionData>
  </iact:action>
  <iact:action type="add" startTime="43988">
    <iact:property name="dataType"/>
    <iact:actionData xml:id="d31">
      <inkml:trace xmlns:inkml="http://www.w3.org/2003/InkML" xml:id="stk25" contextRef="#ctx0" brushRef="#br0">31241 6669 529 0,'0'0'189'13,"0"0"-29"-13,0 0-18 16,0 0-56-16,0 0-13 21,0 0-1-21,0 0-15 0,25 38-14 14,-25-38-12-14,0 0-14 16,0 0-9-16,-38-16 12 14,-17-25 28-14,-8-8-31 17,0-4 2-17,-9-6-5 13,7 2 0-13,-13 2-5 16,0 5 7-16,-4 0-2 14,-3 10 6-14,-5-1 10 16,-3 4-9-16,2 1-5 15,-3 3 4-15,-1 1-3 16,4-1-9-16,-6-5 5 22,7 6 7-22,-1-1-3 0,2 1-9 8,9 4 2 14,-2-1-1-22,6 4-2 0,-6 2 4 9,0-8-4 12,-4 12 7-21,3 2-4 0,1 5 3 15,-6 3 2-15,-9 9-4 15,-4 0 3-15,-7 0 2 23,1 0-2-23,-7 0-8 0,4 0 0 7,-1 0-6 9,7-4 5-16,10 1-5 13,1-2 3-13,4 5-1 16,-6 0 3-16,-6 0 2 14,-10 0 3-14,-7 0-9 16,-7 0 0-16,-1 5 5 22,4 11-5-21,-7 0 2-1,11 5-2 14,0-4 6-14,2-2-5 16,11 6 0-16,-5-4 0 13,5 3 0-13,6 5 1 17,4-3-3-17,-4 7 6 13,6-4-4-13,-6 3 1 17,2 1-1-17,7-5 2 14,3 1-3-14,11-3 0 16,1-3 0-16,9 2 0 13,3 0 1-13,4-1-2 17,2-4 1-17,-2 5 1 22,2-5-2-22,-12 0 0 0,-9 5 1 16,6-2-1-16,-8 11 3 14,-2-2-3-14,-5 1-1 16,9-1 0-16,15-3 0 14,17-4-1-14,19-13 2 16,5 3-1-16,3-7-1 13,11 2 1-13,-5-3 1 16,13-3 0-16,0 0 0 14,0 0-1-14,0 0 1 16,0 0-3-16,0 0-2 15,0 0-4-15,0 0 4 16,0-21 0-16,30-23 5 22,2-5 0-22,1 5 0 0,-3 2 0 14,3 6 1-14,-11 4-1 16,1 10 1-16,0 1-2 14,-10 4 2-14,1 5-2 16,-1 1 0-16,-9 4 1 13,7 1 0-13,-11 6 0 17,0 0 0-17,0 0 1 13,0 0-2-13,0 0-1 17,0 0-2-17,-5 0 3 13,-18 17 0-13,-2 0 0 17,2-5-2-17,6 1 3 22,0-5 0-22,4 8 0 0,-6-3 1 8,5 2-1 14,-7 5 0-22,0 5 0 0,0 5 0 16,-1-8 0-16,3-1 0 14,7 0 0-14,1-10 0 16,3 2 0-16,2-8 2 14,1 2-1-14,5-7-1 16,0 4 1-16,0-4 0 14,0 0 1-14,0 0 0 16,0 0 1-16,0 0 4 13,0 6 11-13,45-3-10 17,20-3-4-17,17 0 3 14,9 0 4-14,-5 0-7 16,-2 0-4-16,-8-9 0 21,-17 2 0-20,-14 3 0-1,-14 4 0 13,-18 0 0-12,-7 0 0 15,-6 0 0-16,0 0 0 13,0 0 0-13,0 0 0 16,0 0 0-16,0 0 0 14,0 0 0-14,0 0-56 16,0 0-83-15,0 20-81 13,0 5-131-14,0 0-566 17</inkml:trace>
    </iact:actionData>
  </iact:action>
  <iact:action type="add" startTime="49279">
    <iact:property name="dataType"/>
    <iact:actionData xml:id="d32">
      <inkml:trace xmlns:inkml="http://www.w3.org/2003/InkML" xml:id="stk26" contextRef="#ctx0" brushRef="#br0">5456 11417 892 0,'0'0'128'19,"0"0"0"-19,0 0-26 0,0 0-39 16,0 0-5-16,0 0-11 22,0 0-9-22,0 0 7 0,83-33 2 8,-69 24 3 14,1-2 6-22,8 3-2 0,11-9-3 17,2-3-14-17,6 0-2 13,6-10-12-13,3 2-4 16,8-1 1-16,-2-9-7 14,8 2 6-14,9-15-6 16,-2-7 2-16,10-9-2 14,4-1-4-14,1-1 1 17,-5-2 0-17,0 11-2 13,-17-5 3-13,13 3-2 17,0-3-5-17,4-10 1 14,1 3-5-14,-1-3 0 16,-11 10 1-16,-1 8-1 22,-11 8 0-22,0 5 0 0,-6 7 0 8,-3-1 6 14,1 7-3-22,-1 1-3 0,-10 1 1 14,-6 7-1-14,4-3-1 16,-13 3 1-16,5-2 0 14,-7 8 0-14,-4 3 0 16,-13 1 1-16,5 9 3 14,-11-10-4-14,6 9 0 16,-6-4 0-16,0 4 0 14,0 4-3-14,0 0 3 15,0 0 0-14,0 0 0 14,0 0-1-15,0 0 1 16,0 0-6-16,0 0 1 20,0 0-1-20,0 0 4 0,-23 0-3 17,-32 16 0-17,-12 5 5 13,-3-4-4-13,-1-6 2 17,1 1 1-17,1 1-5 14,20-2-1-14,9 1 0 16,13-6 1-16,8-3 1 13,12-3 3-13,7 0 1 16,0 0 0-15,0 0-3 12,0 0-8-13,43 0 1 16,30 0 11-16,14-13-2 15,7-6 2-15,-11 2 0 16,-12 1 0-16,-14 3-1 22,-21 6 1-22,-9 2 0 0,-10 2 2 8,-13 3 0 14,-4 0-1-22,0 0 2 0,0 0 1 13,0 0 5-12,0 0 13 15,0 40-4-16,0 13-18 16,0-9 2-16,0-15-2 14,0-8 0-14,0 0-1 14,0-5-8-14,0-3-13 16,0-10-16-16,0-3-42 13,0 0-49-13,7 0-33 17,20 0-67-17,-10-20-96 23,-9-1-623-23</inkml:trace>
    </iact:actionData>
  </iact:action>
  <iact:action type="add" startTime="50337">
    <iact:property name="dataType"/>
    <iact:actionData xml:id="d33">
      <inkml:trace xmlns:inkml="http://www.w3.org/2003/InkML" xml:id="stk27" contextRef="#ctx0" brushRef="#br0">8010 9077 169 0,'0'0'637'7,"0"0"-490"13,0 0 9-20,0 0-60 0,0 0-25 14,0 0-26-14,116-31 0 16,-76 9-18-16,9-13-3 14,4-5-9-14,-9-10-3 17,8-3-9-17,-16 2 1 13,-8 5-4-12,-9 18 0 14,-13 16 1-15,-6 8-1 16,0 4 0-16,0 0 3 22,0 0 0-22,0 12 38 0,0 48-3 14,0 27-33-14,0 8 5 16,0-2 3-16,0-3 3 16,-2-9-3-16,2-3 0 10,0-6-3 5,-4-4-1-15,-1-8-7 20,-7-2 1-20,5-13-3 0,-5-5 0 13,-11-15 0-13,-1-6-4 17,-9-7 1-17,-1-6-11 13,2-3-2-12,-3-3-4 15,14 0-5-16,8 0 15 13,7 0 9-12,6 0 1 14,0 0 0-15,0 0 2 22,0 0 2-22,0 0 18 0,0 0 30 14,48 0 11-14,38 0-31 16,20 0 15-16,10 0-4 16,-5 0 0-15,-10 0-17 12,-23 0-6-13,-29 0-12 15,-20 0-7-15,-22 0-1 16,-7-3-44-16,0-26-117 14,-11 12-168-14,-27-2-154 16</inkml:trace>
    </iact:actionData>
  </iact:action>
  <iact:action type="add" startTime="51759">
    <iact:property name="dataType"/>
    <iact:actionData xml:id="d34">
      <inkml:trace xmlns:inkml="http://www.w3.org/2003/InkML" xml:id="stk28" contextRef="#ctx0" brushRef="#br0">21334 11405 398 0,'0'0'330'7,"0"0"-195"9,0 0 40-16,0 0-70 22,0 0-31-22,0 0-9 0,0 0 9 15,26 12 15-15,16-24-16 15,8-18-20-14,14-14 0 13,5-9-20-14,24-20-4 16,12-10-7-16,7-5 6 13,8-11 0-13,-6 0-6 18,-5 5 10-18,-5 5-11 13,-1 16 9-13,0-2-11 16,9 11-7-16,-3-3-1 14,-1 8-6-14,-9-8-1 16,-6 9-3-16,-15 11 1 15,-11 5-2-15,-18 9 6 23,-12 18-5-23,-18 2-1 0,-6 9 0 13,-9 1 1-13,-4 3-1 16,0 0 1-15,0 0 0 13,0 0 2-14,0 0-2 16,0 0 7-16,-10 0 6 14,-34 0-13-14,-9 20 1 16,-2-1-1-16,0-1-1 13,5-3 0-13,-1-2-3 17,3-1 2-17,1 4 1 13,-3 0-1-13,1 2-1 17,1-2 2-17,10-4 0 13,10-5-2-13,12-2-3 17,9 0 1-17,7-5 3 21,0 0 0-21,0 0-2 0,2 0-24 15,62 0 9-15,37-42 18 16,25-8 1-16,9-3 2 10,-9 1-3 10,-22 7 0-20,-16 12 2 0,-35 17 3 14,-11 11 0-14,-25 1 7 16,-13 4 1-16,-4 0 2 14,0 0 2-14,0 0-1 16,0 18 2-16,0 26 1 14,0 12-16-14,-21-9-1 16,4-15-2-16,7-8 1 22,5-12-1-22,5-12 0 0,0 0-8 16,0 0-28-16,0 0-22 13,0 0-10-13,0 0-66 16,0 0-42-16,0 0-151 14,0 0-322-14</inkml:trace>
    </iact:actionData>
  </iact:action>
  <iact:action type="add" startTime="52647">
    <iact:property name="dataType"/>
    <iact:actionData xml:id="d35">
      <inkml:trace xmlns:inkml="http://www.w3.org/2003/InkML" xml:id="stk29" contextRef="#ctx0" brushRef="#br0">23728 9244 747 0,'0'0'199'12,"0"0"-10"-11,0 0-77 14,0 0-18-15,0 0-15 14,0 0-28-14,76-12 1 17,-40-6-30-17,19-1-9 14,0-11 5-14,4-6 7 15,0-1-16-14,-9-3 0 20,-6-5-8-21,-6 8-1 0,-15 3-1 16,-10 19 0-16,-9 11 1 14,1 4 1-14,-5 0 0 16,0 0 2-16,0 0 16 13,0 53 34-13,0 37-30 16,-9 29-21-16,-10 3 13 16,9 0-6-16,3-4 1 14,-1-6 3-14,-1-15-6 14,9-16 0-14,0-15-4 16,0-17-1-16,-2-20-1 14,2-17-2-14,-4-9 1 16,0-3-3-16,-7 0-1 23,-10 0-3-23,-10 0-4 0,-11 0 5 14,-5 0-9-14,13 0 7 15,-3 0 3-15,5 0 3 14,9 0 2-14,4 6 0 17,0-2 0-17,17-4 1 14,-3 0-1-14,5 0 0 16,0 0 2-16,0 0-2 14,0 0 7-14,0 0 14 15,55 0 14-14,32 0 10 12,24 0 8-12,12 0-5 15,-3-13-4-16,-21-3-3 22,-21-2-16-22,-19 11-25 0,-28-2 0 16,-12 6 0-16,-10-2 0 13,-9 5 0-13,0-4 0 16,0 4 0-16,0 0 0 14,0 0 0-14,0 0-28 16,-28 0-55-16,-18 21-57 14,10-2-126-14,4 16-223 17</inkml:trace>
    </iact:actionData>
  </iact:action>
  <iact:action type="add" startTime="58823">
    <iact:property name="dataType"/>
    <iact:actionData xml:id="d36">
      <inkml:trace xmlns:inkml="http://www.w3.org/2003/InkML" xml:id="stk30" contextRef="#ctx0" brushRef="#br0">13788 15431 430 0,'0'0'233'6,"0"0"-84"15,0 0-5-21,0 0-64 0,0 0-5 14,0 0-1-14,0 0-19 16,0 0 4-16,51-11 25 14,-51 11 2-14,-6 0-25 16,-47 45-13-16,-25 17-6 14,-8 14-10-14,-22 23-16 16,5 3-4-16,-9 5-3 17,3-1 1-17,-1-10 2 15,-2 7-4-15,-1-9 4 13,3-8-1-13,-2-4 0 16,15-4-5-16,7-13 0 22,10-8-4-22,17-17 0 0,18-2-1 14,7-19 2-14,13-1-3 15,15-11 0-15,3-7-1 14,1 5-1-14,6-5-7 17,0 3 1-17,0-3-8 14,0 0 8-14,0-15 2 16,0-47 5-16,29 6 2 13,7-15-1-13,4-2 0 16,-4-5 0-16,-4 9-2 15,-11 20 2-15,-4 24-5 16,-15 18 4-16,-2 7-2 21,0 0 3-20,0 0 0-1,0 0 0 15,0 0 0-15,0 45 0 15,-9 16 6-15,-12 8-3 16,-8 0 5-16,10 2 9 17,12-14-3-16,-3-4 1 17,4-16-6-18,6-9-4 0,0-16-4 8,0-5 0 7,0-7-1-15,0 0-1 15,0 6-7-15,29-6-13 16,-2 0-3-16,5 0-23 13,10 0-35-13,2-10-52 17,5-23-57-17,-7 5 2 21,-31 17-108-21,-11 11-254 0</inkml:trace>
    </iact:actionData>
  </iact:action>
  <iact:action type="add" startTime="59736">
    <iact:property name="dataType"/>
    <iact:actionData xml:id="d37">
      <inkml:trace xmlns:inkml="http://www.w3.org/2003/InkML" xml:id="stk31" contextRef="#ctx0" brushRef="#br0">12457 15212 450 0,'0'0'134'15,"0"0"13"-15,0 0-14 22,0 0-17-22,0 0-19 0,0 0-17 14,0 0 2-14,137 97-10 16,-97-59 4-16,2 6-6 15,8 17-10-15,9 14-9 16,7 10-13-16,14 14 0 16,2 1-11-16,13 12 2 13,-7 1-2-13,9 6-7 16,-8-20 0-16,-1 3-1 14,-1-20 1-14,-20-10-7 14,-2-7-2-14,-16-12-8 16,-15-24 6-16,1-4-7 21,-22-17 2-21,-9-4-2 0,0-4-1 16,-4 0 0-16,0 0-1 14,0 0 1-14,0 0-1 17,0 0 0-17,0 0-4 14,0 0 1-14,0 0-6 16,-27 0-4-16,-26 0 12 14,-16 0 1-14,-3 0 1 15,-8 0-1-15,11-12-10 14,3 5-16-14,16-3 8 16,20 2 10-16,7 8 2 15,17 0 3-15,2 0 3 15,4 0 2-15,0 0-1 22,0 0 3-22,0 0 1 0,0 0 15 17,42 0 5-17,25 0-17 14,19 8-3-14,1 9 6 14,-1 12 6-14,-4-12 1 16,1 11 6-16,-16-12-3 13,-10-4 0-13,-4 1-6 17,-18-10 1-17,-11 2-3 14,-14-5-6-14,-4 0-1 16,-6 0-2-16,0 3-4 21,0-3-2-21,0 0 0 0,0 0-2 9,0-52 3 14,0-18 1-23,-6 2 2 0,-4-3-2 6,5-2-1 16,-1 12 1-22,6 23-5 0,-4 19-23 17,-5 19-45-17,1 0-31 13,-19 0-76-13,12 19-98 16,-6 34-323-16</inkml:trace>
    </iact:actionData>
  </iact:action>
  <iact:action type="add" startTime="61215">
    <iact:property name="dataType"/>
    <iact:actionData xml:id="d38">
      <inkml:trace xmlns:inkml="http://www.w3.org/2003/InkML" xml:id="stk32" contextRef="#ctx0" brushRef="#br0">7361 16772 237 0,'0'0'488'20,"0"0"-330"-20,0 0-14 0,0 0-78 16,0 0-26-16,0 0 1 22,-250 176 0-22,144-79-11 0,1 23 2 8,6 1-13 14,4 15 8-22,9-19 18 0,16-6 9 14,22-4-8-14,24-13 1 15,24-4-16-15,28-10-4 14,79-5-15-14,41-15 13 17,29-14-4-17,6-34-1 16,5-12 8-16,-18 0-8 14,-33-58-1-14,-25-31-8 14,-30-22-8-14,-27-23-3 16,-38-13 0-16,-17-17-1 21,-4-12-2-21,-74 26-1 0,-23 14-5 17,-11 42-33-17,-10 22-33 14,-1 26-62-14,77 46-99 15,14 0-327-15</inkml:trace>
    </iact:actionData>
  </iact:action>
  <iact:action type="add" startTime="62819">
    <iact:property name="dataType"/>
    <iact:actionData xml:id="d39">
      <inkml:trace xmlns:inkml="http://www.w3.org/2003/InkML" xml:id="stk33" contextRef="#ctx0" brushRef="#br0">27943 15076 559 0,'0'0'318'14,"0"0"-165"-14,0 0 4 14,0 0-55-14,0 0-8 16,0 0-20-16,0 0-7 14,168 136-13-14,-86-64 3 17,13 18 15-17,15 10-27 13,8 10 1-13,0-1-6 16,4 6-4-16,-6 0-6 22,2-9-1-22,-2-9-3 0,-7-10-2 10,-14-9 0 10,-13-13-9-20,-12-12-6 0,-5-5-2 17,-14-10 2-17,-9-5-9 13,-12-14 0-13,-14-6 0 15,1-1 0-14,-13-9 0 12,-1 7 0-13,-3-10 0 16,0 0 0-16,0 0 0 14,0 0 0-14,0 0 0 17,0 0 0-17,0 0 0 14,0 0 0-14,0 0 0 15,0 0 0-14,0 0-15 21,-26 0-4-22,-37 0 3 0,-15 0 12 8,-12 0-6 13,-3-13-2-21,4 1 0 0,3-1-2 14,8 6 1-14,15-2-4 16,8 6 4-16,15-6-6 15,12 5 5-15,16 4 5 16,6 0 7-16,6 0 2 14,0 0 2-14,0 0 9 16,23 0 16-16,50 20-7 13,18 20-13-12,4 3 14 15,-4-4 0-16,-1-6 4 23,-14-8-6-23,-6 0-5 0,-7-9-2 7,-21-4-2 14,-6-5-10-21,-9 2 0 0,-21-9 0 16,7 0 0-16,-9 0 0 14,-4 0 0-14,0 0 0 16,0 0 0-16,0 0 0 14,0-28 0-14,0-42 0 16,0 2 0-16,0 6 0 15,0 16 0-15,0 14 0 16,0 4 0-16,-4-6 0 14,-11 10 0-14,1 5-8 16,1 9-49-16,0 3-46 13,-6 7-57-12,7 0-62 14,-3 0-126-14</inkml:trace>
    </iact:actionData>
  </iact:action>
  <iact:action type="add" startTime="63789">
    <iact:property name="dataType"/>
    <iact:actionData xml:id="d40">
      <inkml:trace xmlns:inkml="http://www.w3.org/2003/InkML" xml:id="stk34" contextRef="#ctx0" brushRef="#br0">29159 14845 619 0,'0'0'239'3,"0"0"-76"5,0 0-29 6,0 0-68-14,0 0-23 16,0 0 13-16,-139 277-14 14,56-152-3-14,-20 19 4 16,-7 11 0-16,-10 1-9 22,-4 6-6-22,-4-9-10 0,10-3 3 9,14-14-9 12,18-23-4-21,8-19-3 0,15-19-1 10,12-20 2 11,5-5-4-21,14-9 9 0,3-13 5 14,14-12-5-14,6-7-7 16,9-9-3-16,0 0-1 14,0 0 0-14,0 0-1 16,0 0 0-16,0 0-1 13,0 0 0-13,0 0 0 17,0 0 0-17,0-28-1 22,0-17 1-22,13-26 1 0,14 3 1 8,5-13 2 14,-5-7-2-22,5 4-2 0,-9 6 2 16,-8 21 0-16,-2 28-1 14,-9 10 1-14,-4 13 0 13,0 6 1-13,0 0-1 16,0 0 4-16,0 29 3 16,-4 28 0-16,-24 12 1 15,9 6 16-15,2-7-2 16,5-5 14-16,10-7 2 14,2-10-2-14,0-11 7 22,0-13-16-22,0 3 2 0,31-14-2 8,16 6-5 15,12-5-10-23,10-9-5 0,7-3 0 16,0 0-5-16,-4 0-2 13,-3 0-4-13,-6-3 2 15,-16-9-3-15,-7-5-20 14,-17 9-48-14,-17 5-64 16,7-7-91-16,-13 2-145 14,0 8-762-14</inkml:trace>
    </iact:actionData>
  </iact:action>
  <iact:action type="add" startTime="64993">
    <iact:property name="dataType"/>
    <iact:actionData xml:id="d41">
      <inkml:trace xmlns:inkml="http://www.w3.org/2003/InkML" xml:id="stk35" contextRef="#ctx0" brushRef="#br0">22976 16784 244 0,'0'0'170'7,"0"0"-73"16,0 0 26-23,0 0-9 0,0 0-4 13,0 0-6-13,0 0-10 16,34-37-5-16,-53 37-22 14,-57 25-32-14,-29 21-6 16,-18 11-9-16,-16 23-8 14,-6 2-3-14,6 20 9 16,12 14 1-16,18-4 4 16,22 13 11-16,22-3 2 16,40-7-2-16,25-6 0 13,10-16-4-13,89-3-7 16,47 1 17-16,33-35-14 21,25-15-4-21,17-29-16 0,-8-12-3 16,-27-19 1-16,-28-62-3 15,-40-19-1-15,-44-30-1 17,-51-32-1-17,-23-35-2 13,-28-24-1-13,-71 5-11 16,-19 32-43-16,-21 41-58 14,-2 57-85-14,88 86-106 15,7 0-617-15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1:14:20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6">
    <iact:property name="dataType"/>
    <iact:actionData xml:id="d0">
      <inkml:trace xmlns:inkml="http://www.w3.org/2003/InkML" xml:id="stk0" contextRef="#ctx0" brushRef="#br0">8190 9587 252 0,'0'0'685'32,"0"0"-582"-32,0 0-7 0,0 0 2 0,0 0-34 0,0 0 26 0,0 0-29 0,111-21 5 0,-62 21-9 1,20 0-18-1,13 0 6 0,15 0-3 0,32 0-16 0,12 0-2 0,15-7-8 0,2-11-4 0,-8 5 12 1,-13 7-6-1,4-3 4 0,-8 9-2 0,8 0 0 0,2 0-10 6,-19 0-6 42,-12 0 3-48,-21 0 2 0,-13 0 0 0,-15 0 0 0,-8 0 6 0,-11 3-7 0,-10-3 1 24,-9 0-5-24,-6 0-1 0,-6 0-3 34,-3 0 1-34,-6 0 0 0,-4 0-1 0,0 0 0 3,0 0 1 33,0 0 2-35,0 6-1-1,0-6-4 0,-23 4 1 0,-59-4 1 37,-36 0 3-37,-36 0-2 0,-19 2 1 0,-10 8 0 0,-7-7 4 36,1 7-4-36,7-7-2 0,14-3 0 0,8 0-1 3,14 0 1 31,24 0 0-34,23 0 0 0,21 0-1 0,19 0 1 37,19 0 0-37,17 0 3 0,8 0-1 0,11 0-3 0,4 0 2 37,0 0-1-36,0 0 1 0,0 0 0-1,0 0 2 0,50 0 1 0,45 9 12 36,38 10-12-36,17 15-1 0,3-2-2 0,6-3 8 3,1 0 1 33,4-7-6-36,9-4-4 0,-7-11 0 0,-12-1 0 2,-17-6 0 35,-32 0 0-37,-20 0 0 0,-16 0 0 0,-27 0 0 0,-14 4 0 37,-22-4 0-37,-6 0 0 0,0 3 0 0,0-3 0 0,0 0 0 37,0 0 0-37,-10 5 0 0,-85-1 0 0,-44-4 0 0,-51 0 0 36,-2 0 0-36,-6 0 0 0,6-9 0 0,7-16 0 3,2-7 0 34,20 4 0-37,18 0 0 0,33 3 0 0,39 3 0 0,24 11 0 38,30 7 0-38,13 0 0 0,6 4 0 0,0 0 0 0,0 0 0 36,0 0 0-36,0 0 0 0,12 0 0 0,54 0 0 0,33 19 0 39,23 10 0-39,7-4 0 0,-3-4 0 0,-18-4 0 0,-12-9 0 37,-11 3 0-37,-3-6 0 0,-13-5 0 0,-12 0 0 0,0 0 0 38,-21 0 0-38,-6 0 0 0,-11 0 0 0,-9 0 0 0,-6 0 0 36,-4 0 0-36,0 0 0 1,0 0 0-1,0 0 0 0,0 0 0 36,0 0 0-36,0 0 0 0,0 0 0 1,0 0 0-1,0 0 0 38,0 0-16-38,0 0-10 0,0 0 5 0,0 0-2 0,0 0 1 36,0 0 8-36,0 0-11 0,0 0-14 0,0 0-8 0,0 0-7 35,0 0 9-35,0 0 28 0,0 0 17 0,0 0 1 37,0 0 1-37,5 0 3 0,32 0 6 0,8 0 5 0,18 0 23 39,-8 0 3-39,18-13 4 0,-9 2-16 0,-1 1-8 0,-13 3-8 39,-18 7 10-39,-9-4-13 0,-19 4-6 0,-4-4 5 0,0 4-8 0,0 0-1 36,0-4 0-36,0 4-2 0,0-6-3 0,0-1 3 2,-31-8-4 33,-58-10 5-35,-33 0 1 0,-19 4 2 0,-4 10-1 47,3 6-2-47,16 2 5 0,18 3-4 0,22-6 2 0,27 2-3 0,23 1 0 0,17-1 2 38,19 4-1-37,0 0 2-1,0-6 0 0,11 6 9 0,73-2 9 35,57 2-10-35,51-4-7 0,12-9-1 0,-8 1 0 38,-33-9-3-38,-35 1-3 0,-48 5 3 0,-29 6 0 0,-24 0 3 2,-10 5-3 34,-17 4 0-36,0-3 0 0,0 3 0 0,0 0 0 0,-76 0 0 36,-35 0 0-36,-33 0 0 0,9 10 0 0,-2 5 0 43,15-8 0-43,13 1 0 0,14-8 0 0,19 0 0 0,27 0 0 0,14 0 0 39,20 0 0-39,11 0 0 0,4 0 0 0,-19 7-11 0,-11 11-59 3,-22 10-15 34,-12 8-41-37,3 6-61 0,38-25-108 1,8-11-392-1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39:02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36">
    <iact:property name="dataType"/>
    <iact:actionData xml:id="d0">
      <inkml:trace xmlns:inkml="http://www.w3.org/2003/InkML" xml:id="stk0" contextRef="#ctx0" brushRef="#br0">6041 7288 196 0,'0'0'243'5,"0"0"-130"1,0 0 50 1,0 0-33 1,0 0-31 0,0 0 13-1,0 0-10 0,0-33-14 2,0 33 2-2,0 15-7-1,0 37-38 2,0 31-27 0,0 19 14 0,0 21 5 0,0 13-8-2,0 15-9 5,0 10-5-3,0 0 2-3,-14-1-4 5,2-12 6-4,3-9-14 2,-6-12-1-2,0-17-3 2,2-14 1 0,-5-17-2 0,1-27 0-1,7-19-1 0,-1-15-2 2,8-10 1-2,-1-8-11-2,-7 0-17 3,-2-26-28-1,-2-19 54 1,-4-12-11-1,-2-8 8 1,0-3-3 4,-3 0 5-7,3 7 0 1,-3 15 3 1,8 15 1 1,5 13 2 0,7 11-2-3,4 7 1 4,-3 0 0 0,-2 0 12-3,5 16 14 2,0 24 1-1,0 18-9 4,0 4 18-5,5 9-12 1,13-1 11 0,4-4 5 7,3-8-4-9,2-15-4 3,-3-13 5-5,5-19-3 5,4-11-2 0,10 0 7-3,8-8-32 3,12-35 3 0,-2-16-8 1,2-10 1-4,3 0-2 4,-8-2-1-1,0 13 0 0,-2 12-2-2,-7 15-16 1,-1 13-71 3,4 12-86-3,-41 6-69-2,2 0-143 3</inkml:trace>
    </iact:actionData>
  </iact:action>
  <iact:action type="add" startTime="6978">
    <iact:property name="dataType"/>
    <iact:actionData xml:id="d1">
      <inkml:trace xmlns:inkml="http://www.w3.org/2003/InkML" xml:id="stk1" contextRef="#ctx0" brushRef="#br0">11815 7166 603 0,'0'0'191'6,"0"0"-28"0,0 0-17 0,0 0-23 2,0 0-45 0,0 0-36 0,14 171 22-1,-1-67-3 0,-1 15-22 1,1 16-5 0,-4 9-6 0,2 18-3-2,-7 10-7 3,1-2-2-2,-5-5-4-1,0-15 3 5,0-20-6-5,-8-15-6 4,-10-16-3-5,2-18 2 4,-4-26-6-2,4-17 7 2,7-21-6-4,-1-14-1 2,-1-3-5 1,-1-20-16 1,-9-39 13-3,-9-13 9 2,-7-7-6 1,3 3 0-1,-2 5-10 4,4 12-1-9,5 16 0 2,11 20 12 4,8 12 7-1,4 8 1-1,1 3 4-1,3 0 8 3,0 27 38-4,0 21-32 2,15 19-7 2,9 1 8-1,-2-2-1-2,4-6 0 2,-2-8 14 1,4-11 1-1,3-15-4-1,-2-9 3 0,4-13-5 2,4-4-4-3,5 0-1 3,-2-40-6-4,10-15-12 4,1-16 3-2,1-1-3 0,3 2-4 0,-2 10 0 2,-9 14 0 0,0 16-11-5,-11 12-71 4,-9 18-65 0,-24 0-135 0,4 0-282-2</inkml:trace>
    </iact:actionData>
  </iact:action>
  <iact:action type="add" startTime="8358">
    <iact:property name="dataType"/>
    <iact:actionData xml:id="d2">
      <inkml:trace xmlns:inkml="http://www.w3.org/2003/InkML" xml:id="stk2" contextRef="#ctx0" brushRef="#br0">15340 4895 36 0,'0'0'45'6,"0"0"21"0,0 0 20 1,0 0-3 0,0 0 27 1,0 0 14 0,0 0 43-2,29-61 8 3,-29 55-59-2,0 1-28 1,0 1-11-2,0 0-11 3,0-3-22-2,-21 1 21 3,-21 1-31-6,-20 1-5 4,0 4 22 0,-21 0-21 0,0 0-2 0,-7 0-7 0,-16 22 4 0,-8 18 5 7,-1 18 4-13,1 13-5 7,8 13-3-2,6 13-1-2,10 10-5 0,3 7-3 3,11 8-1 0,6 8-2 3,11 11-4-4,16 9 10 0,16 7 0-2,26 4-1 5,1 4-1-6,51 9-6 4,49 2 5 1,39-1-6 0,34-27-1-3,23-32-6 1,21-38 8 1,12-43-8 0,9-35-4-1,1-59-4 0,-7-61 2 6,-15-35 1-9,-38-21 2 5,-38-14-1-5,-53-20 0 4,-45-31 0-1,-43-6-1-1,-27-2-1 4,-62 28-2-3,-26 44-4 3,-17 42-17-7,-13 51-77 5,-5 42-17 0,5 42-44 0,96 17-83-2,14 39-137 3</inkml:trace>
    </iact:actionData>
  </iact:action>
  <iact:action type="add" startTime="9231">
    <iact:property name="dataType"/>
    <iact:actionData xml:id="d3">
      <inkml:trace xmlns:inkml="http://www.w3.org/2003/InkML" xml:id="stk3" contextRef="#ctx0" brushRef="#br0">15062 7372 469 0,'0'0'137'1,"0"0"84"7,0 0-55-2,0 0-33 2,0 0-68 1,0 0 21-2,9 235-1 0,-9-121 0 0,0 11-25 1,0 12-8 0,0 11-15-2,0 10 1 2,0 1-12 0,3-5-4 0,3-9-5-2,1-6-2 5,-2-15-3-5,-2-17-4 4,-3-19 2-5,0-18-7 4,0-19 2-2,0-13-5 9,0-20 0-14,0-10-1 6,0-8 0-1,0 0-7-3,-3-39-14 3,-37-27 14 0,-4-14-9 0,-10-8 12 3,5 7-4-5,-2 11 5 3,9 15-6 0,8 19 3 1,13 16 2-4,7 11 3 4,7 9 2-2,7 0 2 2,0 0 10-4,0 31 19 3,7 31-7 1,28 22-18 7,5 2 17-14,2-2 3 10,3-5 13-9,1-15-16 2,-1-21 1 0,6-23-2 4,1-20-8-2,17-2-8 2,7-54-3-3,11-18 0 2,-8-10-2 1,-17 17-1-2,-20 14-1 0,-24 26-2 1,-18 19-35-1,0 8-140 1,-14 0-107-3,-17 12-69 4</inkml:trace>
    </iact:actionData>
  </iact:action>
  <iact:action type="add" startTime="10008">
    <iact:property name="dataType"/>
    <iact:actionData xml:id="d4">
      <inkml:trace xmlns:inkml="http://www.w3.org/2003/InkML" xml:id="stk4" contextRef="#ctx0" brushRef="#br0">15203 9742 672 0,'0'0'187'8,"0"0"-99"-4,0 0 25 2,-169-24-24 2,44 24-19 0,-17 18-2 0,-3 37-4-2,-6 29 15 2,17 29-16 0,18 27-14 0,18 25-9-2,35 17 10 3,24 6 10-2,36-5-8 2,8-12 8-4,93-14-39 6,61-17 10-4,46-22-22 1,25-22 0-1,6-40-9 0,-1-45 1 1,-18-11-4 0,-17-82 2-1,-32-33-1 0,-39-35 1 3,-50-31 1 3,-51-33-2-11,-28-13-1 8,-55-4-13-7,-48 21-63 6,-26 36-53-5,-12 36-36 6,79 128-109-3,9 10-352 3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1:14:20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5">
    <iact:property name="dataType"/>
    <iact:actionData xml:id="d0">
      <inkml:trace xmlns:inkml="http://www.w3.org/2003/InkML" xml:id="stk0" contextRef="#ctx0" brushRef="#br0">14229 8961 537 0,'0'0'216'1,"0"0"-99"-1,0 0 22 0,0 0-52 83,0 0-24-83,0 0-7 0,0 0 7 0,0 0-1 0,0 0 2 0,0 0 5 0,0 0-16 0,0 0-10 0,0-15 0 1,0 43-21-1,0 5-4 0,0-1 3 42,0-3-6-42,0-1-5 0,0-3 4 0,0-4-6 0,0-5 4 44,0-1 6-43,0 2 2-1,0 7-5 0,0 1-3 0,0 0-8 0,0-6 1 45,0 2 0-45,0 1-2 0,0 10-2 1,0 1-1-1,0-1 0 0,0 1 0 43,0-13 1-43,0-8 0 0,0-8-1 0,0 1 0 0,0-5 2 0,0 0-2 44,0 0 2-44,0 0-2 0,0 12 0 0,0 13 0 0,0 0 0 0,0-2-1 46,0-6 2-46,0-12-1 0,0-3 0 0,0-2 0 0,0 0 0 0,0 0 0 45,0 0 0-44,0 0-1-1,0 0 1 0,4 10 1 1,15-3 4-1,8 11-3 3,5-3 1 40,-9-2 0-43,5-5-3 0,-3 0 0 0,9-5 0 0,-3 2 1 1,1 2 2 44,4-1-2-45,-1-3 0 0,1 1 0 0,2-4 0 0,2 0 0 2,-4 0 0 42,2 0 1-44,-4 0 1 0,6 0-2 0,8 0 4 0,-4 0-1 0,-1 0 2 45,-3 0-5-45,-4 0 3 0,6 0-1 0,2 0 4 0,2-4-5 0,-1 1 2 46,1 3 4-46,-15-6-1 0,5 6 1 0,-8 0-3 0,3 0 1 0,11 0-3 45,-6 0 3-45,4 0-4 0,7 0-2 0,1 0 3 0,3 0 3 0,10 6 0 139,-9 5-1-139,8-3 5 0,3 5-4 0,6-5 1 0,3-8-4 0,10 4 0 0,0-4-1 0,3 0-1 0,-3 0 1 0,-9 0-1 0,-3 0 6 0,-9 9-3 0,0-5 3 0,-19 4-4 0,-2-1-1 0,-8-3 0 0,-11-4-1 0,-2 6 0 46,-6-3-1-46,1 2 2 0,-7-2-1 0,5 5 0 0,-5 1 0 0,8 6-1 0,-1 10 5 45,-3 4 3-44,6 7-4-1,-15 8-4 1,8 10 0-1,-5 5 0 0,1-4 1 43,-6-5-1-43,2-21 0 0,-2-14-1 0,0-9 1 0,0-6-3 0,6 0-2 47,-2 0-3-47,11-37-5 0,-6-33 13 0,14-16 0 0,-6-1 0 0,8-1 0 44,4 5 0-44,-1 18 0 1,-5 11 0-1,0 14 0 0,-2 16 0 0,-2-1 0 44,7 14 1-44,7-1 2 0,7 6-2 0,15 6 1 0,15 0-2 0,5 0 0 47,12 0 0-47,-5 0-2 0,-4 0-1 0,-8 0 3 0,5 9 1 0,-9-4 0 45,-3 2-1-45,0-3 0 0,-6 0 0 0,2 1 1 0,0-2-1 0,9-3 0 47,5 0 0-47,5 0-1 0,-6 0 2 0,-5 0 1 0,-8 0-2 0,-2 0 0 3,-10 0 1 40,1 0-1-43,-4 0 1 0,-6 0 0 0,2 0-2 0,-6 0 2 45,14 0 0-45,-14 0 0 0,6 0-1 0,0 0 0 0,-8 0 3 0,8 0-3 2,-11 0-1 42,11 0 1-44,-16 0 0 0,5 0 4 0,-6-3-3 0,5 3-1 2,-14 0 0 51,-1 0 1-53,-5 0-1 0,1-5 0 0,1-3 0 0,9-7-2 0,3-14 2 0,1-12-1 45,2-4 1-45,-4 3 1 0,-8 14-1 0,-9 16-4 0,-4 9-1 0,0 3-26 45,0 0-27-45,0 75-55 0,0-20-184 0,0 23-128 0</inkml:trace>
    </iact:actionData>
  </iact:action>
  <iact:action type="add" startTime="6074">
    <iact:property name="dataType"/>
    <iact:actionData xml:id="d1">
      <inkml:trace xmlns:inkml="http://www.w3.org/2003/InkML" xml:id="stk1" contextRef="#ctx0" brushRef="#br0">14501 14161 441 0,'0'0'201'0,"0"0"-30"61,0 0-24-61,0 0-44 0,0 0-6 1,276 10 7-1,-207-10-2 0,18 0 2 0,8 0-34 0,18 0 2 44,10 0-5-44,18 0-22 0,25 7-3 1,22 23-9-1,33-8-13 0,26-5-4 48,12-9 0-48,23-8-9 0,-10 0 5 0,-13 0-5 0,-27 0-2 0,-36-8 5 1,-40 4-3 42,-17 1 4-43,-25 3-8 1,-24 0 1-1,-24-4-1 0,-24-2 6 2,-23 6-4 43,-15-2 6-45,-4 2-7 0,0 0 5 0,-95 0-5 0,-67 0-2 0,-85 0 5 46,-60 0-1-46,-43 0 15 0,-25 0-2 0,4 0-4 0,21 0 0 0,23 0-15 45,32-10 0-44,32 10 0-1,25 0 0 0,34 0 0 0,22 0 0 0,43 10 0 46,38 2 0-46,42-5 0 0,36-1 0 0,17-6 0 0,6 0 0 0,0 0 0 45,92 0 0-45,73 0 0 0,66 2 0 0,33 11 0 0,6 2 0 0,-5 10 0 4,-6 4 0 37,-8-4 0-41,-11-4 0 0,5-6 0 0,-9-2 0 0,-2-4 0 5,-9-2 0 39,-25-7 0-44,-27 0 0 0,-32 0 0 0,-29 0 0 0,-15 0 0 1,-34 0 0 43,-19-7 0-44,-18 2 0 1,-22 1 0-1,-4 1 0 0,0 3 0 0,-30 0 0 46,-86 0 0-46,-61 0 0 0,-54 0 0 0,-29 0 0 0,-11 7 0 0,-8 5 0 43,-5-12 0-42,16 0 0-1,16 0 0 0,30 0 0 0,49-12 0 0,64-8 0 43,46 8 0-43,39 2 0 1,24 10 0-1,0-2 0 0,45-7 0 0,119 1 0 45,104 3 0-45,82 2 0 0,33 3 0 0,-16 0 0 0,-58 0 0 0,-54 3 0 45,-65 10 0-45,-49-2 0 0,-29-11 0 0,-15 0 0 0,-19 0 0 0,-25 0 0 45,-7 0 0-45,-27 0 0 0,-11 0 0 0,-8 0 0 0,0 0-111 0,-14 0-197 46,-16 0-158-46</inkml:trace>
    </iact:actionData>
  </iact:action>
  <iact:action type="add" startTime="8263">
    <iact:property name="dataType"/>
    <iact:actionData xml:id="d2">
      <inkml:trace xmlns:inkml="http://www.w3.org/2003/InkML" xml:id="stk2" contextRef="#ctx0" brushRef="#br0">21790 9179 282 0,'0'0'347'1,"0"0"-224"-1,0 0 13 0,0 0-64 42,0 0-20-41,0 0 1-1,0 0-3 0,12 150-7 0,-12-106 12 62,0 9 4-62,0 5-10 0,0 3-7 0,0 0-5 0,0-11-12 0,0-13-6 0,0-17 1 1,17-5-3-1,15-5-7 48,10-2 0-48,6-4 5 0,18-1-2 0,-7-3 3 0,8 0-3 0,7 0 0 45,-3 0 3-45,1 0-10 0,2 0 5 0,-9 0 2 0,-6 0-2 0,9 0-5 47,-16 0 1-47,7 0-1 0,0 0 0 0,0 0-2 0,0 0-1 0,7 0 1 0,-7-3-2 48,0-6 1-48,4-4-2 0,-4 7 1 0,-2-3-1 0,2 5 1 0,4 1 5 46,2 3-7-46,1 0 6 0,-7 0-3 0,8 0 2 0,1 0-1 0,1 3-1 56,-6 13-3-56,-14-3 1 0,-5-1 0 0,-10 1-1 0,-11 6 0 0,2 6 1 0,-6 11 12 0,2 10-7 47,-4 11-2-47,0 5-3 0,-9 2 0 0,-1-10 0 0,-3-9-1 0,-4-17 0 48,4-12 1-48,-4-6-1 0,0-10 0 0,4 0 0 0,-4 0-5 0,15-5-3 47,2-57 8-47,10-16 0 1,5-15 1-1,10 3 0 0,-8 11 0 0,-1 24-1 0,-9 17 1 46,-3 13-1-45,-2 13 5-1,6 5-3 0,9 3 2 0,-5 0-2 0,9 4 2 47,8 0-2-46,5 0 2-1,8 0-1 0,19 12-2 0,2 16 6 0,7-3 0 2,1 3 2 44,-6-6-8-45,5-11 0-1,-3 1 1 0,-2-12-1 0,0 0 1 0,9 0 0 46,-3 0 4-46,11 0-4 0,5 0 2 0,-10 0-1 0,-1 0-1 0,0 0 1 49,-15 0-2-48,-11-4 6-1,-3 0-5 0,-14 4 5 0,1 0-3 0,-3 0 1 0,-8 0-2 46,-2 0 2-46,-6 0-4 0,-5 0 1 0,-4 0 0 0,5 0-1 0,3 0 0 109,1 0-1-109,0 0 4 0,-1 0-4 0,-3 0 2 0,3 0 0 0,-3 0 4 0,-5 0-5 0,-2 0 7 0,2 0-7 0,-2 4 0 0,-2-4-2 0,0 0 2 0,0 0-2 0,0 0 3 3,4 0-3 42,-6 0 3-45,2 0-2 0,0 0 0 0,-9 0 1 0,7 0-1 0,-8 0 0 47,3 0-1-47,-1-8 2 0,6-9-2 0,0-6 2 0,-1-2-1 0,6 0 0 46,-8 9-2-46,-1-4 2 0,0 0-1 1,-9 8 0-1,-4 2-6 0,0 10-41 45,0 0-81-45,0 0-106 0,0 0-165 0</inkml:trace>
    </iact:actionData>
  </iact:action>
  <iact:action type="add" startTime="10085">
    <iact:property name="dataType"/>
    <iact:actionData xml:id="d3">
      <inkml:trace xmlns:inkml="http://www.w3.org/2003/InkML" xml:id="stk3" contextRef="#ctx0" brushRef="#br0">21920 14358 477 0,'0'0'193'42,"0"0"-18"-42,0 0-19 0,0 0-61 0,232 15-38 0,-169-15-1 2,13 6 11 43,6-6-10-45,9 4 11 0,10-1-15 0,13 6-8 0,8-2-17 0,9 2-9 49,10-5-4-49,4-4-9 0,3 0 0 0,-5 0 9 0,-2 0 3 0,-8 0-1 5,2 0 0 40,-2 0-2-45,-1 0-2 0,12 0 1 0,-12 0 0 0,1 0-2 0,2 0-8 49,-13 0 0-49,-6 0 0 0,-8 0 3 0,-11 0 3 0,-13 0 1 0,-2 0 1 2,0 0-9 43,-4 0 0-45,4 0 0 1,1 0-2 0,14 0-2-1,-1 0 3 0,8-7-2 47,3 1 8-46,-4 6 4-1,13 0-4 0,-8 0 10 0,12 0-12 0,-2 0 0 47,13 0-3-47,6 0-1 0,12-4 0 0,7-11 0 0,-4-6 0 0,4 5 0 2,-11-18 0 45,-4 11 0-47,-4 2 2 0,-15 0-1 0,-8 4 3 0,-8 15-1 0,-22-11-4 45,-6 9 1-45,-4 4-1 0,-15-3-2 0,-11 3 2 0,-16 0 0 1,-20 0-1 46,-7 0 2-47,-5 0-2 0,0 0-1 0,0 0-2 0,-76 0 3 0,-42 0 2 48,-49 0-1-48,-33 0 2 0,-38 3-3 0,-15 1-1 0,-27 9-1 0,6-1 2 0,-6-5 0 179,16 1 0-179,13 1 1 0,9-9 2 0,17 0 5 0,10 0 7 1,10 0 3-1,5 8 0 0,10 0-3 0,-10 5-2 0,15-5-5 0,2 9-2 0,10-5-6 0,19 4 3 0,-4 0 1 0,8 1 7 0,1-1-2 0,-7-3 2 0,15 6-3 0,4-16-2 0,21 7-3 0,8-10-1 0,15 0-1 0,7 0-1 0,8 0 1 47,15 0-1-47,8 0 3 0,5 0-3 0,9 0 1 0,6 0-1 0,-1 0 0 47,13 0 0-47,-1 0 0 1,12-4 0-1,6 4 2 0,1-6-3 0,5 6 2 47,0 0 0-47,0-3 0 0,23 3 4 0,70 0-5 0,55 0 0 0,50 0 0 0,40 0 0 48,30 0 0-48,29 0 0 0,2 3 0 0,-10 3 0 0,-24-6 0 0,-29 0 0 49,-27 0 0-49,-13 0 0 0,-2 0 0 0,10 0 0 0,15 0 0 0,4 0 0 0,-8 0 0 49,-6 0 0-49,-11 0 0 0,-12 0 0 0,-20 0 0 0,-4 0 0 0,-23 0 0 47,-8 0 0-47,-9-21 0 0,0 1 0 0,13-10 0 0,-8 11 0 0,10 3 0 2,-11-2 0 45,-8 18 0-47,-6-4 0 0,-7 4 0 0,-8-7 0 0,-8-1 0 0,-1-5 0 48,-2-3 0-48,-8-5 0 0,-10 6 0 0,-13 2 0 0,-15 6 0 0,-13-2 0 2,-8 3 0 47,-13-1 0-49,1 7 0 1,-7 0 0-1,0-3 0 0,0-6 0 0,-72-4 0 46,-48 5 0-46,-44 1 0 0,-30 7 0 0,-23 0 0 0,-11 0 0 0,-4 0 0 3,-4 7 0 96,0 14 0-99,-4-2 0 0,6 3 0 0,13-9 0 0,17-13 0 0,22 0 0 0,28 0 0 0,22 0 0 0,37 0 0 1,27-13 0-1,20 6 0 0,31-2 0 0,9 3 0 4,8-4 0 47,19-23-140-50,44 29-154-1,27-17-454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2:59:13.29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31">
    <iact:property name="dataType"/>
    <iact:actionData xml:id="d0">
      <inkml:trace xmlns:inkml="http://www.w3.org/2003/InkML" xml:id="stk0" contextRef="#ctx0" brushRef="#br0">11133 3378 719 0,'0'0'149'36,"0"0"-33"-36,0 0-45 0,0 0-23 0,0 0-9 0,0 0-2 0,0 0 4 0,0 0 8 0,15 0 27 0,-11 0-2 0,11 2-15 0,8 11-2 0,9 5-32 0,8-2-10 0,-4 4 6 0,2-5-4 0,2 3-6 0,-2-2 7 5,6 0-2 7,-4 5 4 7,10-2-6-19,1 2 4 0,0 4-6 13,6 0 6-13,2 0-10 17,2-3-2-17,-7 3 0 13,-3 4-1-13,2-1 3 23,-5-3-2-23,9 0 2 0,-11 0-5 14,7-4 3-14,2 2-1 21,2 2-2-21,19-1 0 8,-5 6-3-7,11-2 3 8,5 8-1 0,-1 1 4-1,-1 9-5-6,1-5 5 14,-6 0-4-15,0-5 1 13,-2-7 3-14,-2-1-3 20,2-3-2-20,-2-10 1 12,-3 2-2-12,-1-2 1 14,-7 0 1-14,-1 1-2 17,-1 3 3-17,-4-1-1 21,-2 1-3-21,8-3 1 0,-8-4-1 17,10 1 0-16,-14-1 2 4,-2-2-1 17,-1 1 1-22,-10-3-2 0,2-4 1 16,-2 3 0-16,-8-1 1 13,-5-2-1-13,-1-1 0 15,-7 1 1-15,0-4-2 14,-5 5 2-14,-9-5 3 17,-3 0-4-17,-2 0 1 14,0 0-1-14,0 3 0 17,0-3 2-17,0 0-1 20,0 4-1-20,0-4 1 1,0 6-2 12,0-3-3-13,-11 1 1 17,-31 4 3-17,-6-4 2 14,1 5-2-14,1-9-1 15,10 0 1-14,2 4 0 13,11-4-1-14,6 4 3 16,9-4-2-16,8 0 1 16,0 0-1-16,0 0 0 14,-4 4 1-14,4-4-1 13,0 0 1-13,0 0-2 17,0 0 3-17,0 0-2 22,0 0 1-22,0 0-2 0,0 0 1 8,0 0 0 14,0 0-1-22,0 0 2 0,0 0-2 15,0 0-1-15,-7 0 2 14,7 0 0-14,0 0-1 17,0 0 1-16,0 0-1 12,-4 0-5-13,2 0-3 15,-9 0 2-15,3 0 1 15,-5 4 4-15,-1-4 4 16,1 0-2-16,-4 3 1 19,-6 3-2-19,2-2 2 5,0 0-1 3,0 0 0 11,10-4-1-18,3 3 0-1,8-3 1 9,0 0-1 13,0 0 2-22,0 0-1 0,0 0 0 12,0 0 2-12,0 0-1 17,0 0 1-17,0 0 1 13,0 0-3-13,0 4 0 16,12 5-1-15,24 0 1 12,15-2-2-13,-1 1 1 14,7-4-3-6,0-4 4 1,2 3 2-8,-12-3 0 14,-14 0 6-15,-10 0-3 14,-8 0 4-14,-15 0 0 16,4 0 0-16,-4 0-8 19,5 0 2-19,-5 0-3 7,0 0-1-1,0 0 1 10,0 0-2-16,0 0 2 20,0 0-2-20,0 0 1 0,0 0-2 15,0-7 3-15,-9-33 1 17,-29-13 1-17,2 4-1 13,5-4 0-13,-5-1 1 15,9 5-2-15,1 17 2 13,7 7 0-12,15 17-1 15,2 8-1-16,2 0 1 14,0 0-1-14,0 0 0 16,0 0-10-16,0 0-63 22,0 0-81-22,0 0-178 0,0 0-130 15</inkml:trace>
    </iact:actionData>
  </iact:action>
  <iact:action type="add" startTime="17379">
    <iact:property name="dataType"/>
    <iact:actionData xml:id="d1">
      <inkml:trace xmlns:inkml="http://www.w3.org/2003/InkML" xml:id="stk1" contextRef="#ctx0" brushRef="#br0">12214 3113 607 0,'0'0'207'8,"0"0"-74"7,0 0-39-15,0 0-12 20,0 0-8-20,0 0 14 19,0 0-28-19,-2 61 5 0,-38 11-1 12,-6 7-7-12,-7 14-21 17,0 13-3-17,-1 10-7 16,-5 2 1-16,6-5-11 16,-2-2 0-16,3-4-6 14,3-6-1-14,1-6 1 14,-1-1 2-14,5-10 2 14,6-10-1-14,13-5 0 16,-3-16-1-16,7-6-2 16,2-14-8-15,0-13 5 12,9-5-5-13,8-5 2 21,2-8-4-21,0-2 0 0,0 0 3 16,0 0-2-16,-5 0 3 15,5 4-4-15,0-4 0 15,0 0 0-15,0 0 0 15,0 0-1-15,0 0-1 15,0 0-2-15,0 0-2 18,0 0 6-18,0 0 0 13,0 0 0-13,0 0 0 13,0 0 0-12,-4 6-3 15,-6 5-3-16,1 14-5 14,-10 7 11-14,2-3 3 16,5-8-2-16,5-9-2 22,7-12 2-22,0 0-2 0,0 0-3 16,0 0-9-16,0 0-14 16,0-18 10-16,-14-22 17 8,1-17 2 11,0-1-1-19,-3 7 0 0,13-8-1 14,-1 7 0-14,4 2 1 16,0 11-2-16,0 14 2 17,0 7-2-17,0 11 2 14,0 7-1-14,0 0 0 16,0 0 3-16,0 0-1 15,0 0 0-15,-4 0-1 15,4 0 2-15,-4 0-1 14,4 0-2-14,0 4 7 23,0 37 8-23,0-1-7 0,0 4 1 15,0-1 15-15,8 4-8 13,11 7 0-12,2-5-6 15,2-8-7-15,1-13 5 12,-12-14 18-13,-8-14 1 17,7 0-16-16,12 0 0 10,11 0-8-10,12 0 6 15,11 0-8-16,-8-8 3 13,-3-9 0-13,-10 0-2 17,-7 5 0-17,-5 5 1 15,-8 1-3-15,-3 2-1 16,-13 4 1-16,4-2-29 21,-4-4-91-21,0-1-107 0,0 3-93 10,0 4-415 5</inkml:trace>
    </iact:actionData>
  </iact:action>
  <iact:action type="add" startTime="22610">
    <iact:property name="dataType"/>
    <iact:actionData xml:id="d2">
      <inkml:trace xmlns:inkml="http://www.w3.org/2003/InkML" xml:id="stk2" contextRef="#ctx0" brushRef="#br1">2272 17941 712 0,'0'0'174'3,"0"0"-46"6,0 0-23 6,0 0-27-15,306 0-16 22,-201 0 6-22,30 0-6 0,11-10-3 11,1 7-4 8,5 3-4-19,2 0-1 0,10 0-15 14,3 0-11-14,7 0-3 17,-11 0-2-17,-3 0-1 16,-21 0 7-16,-6 0-6 13,-15 0 2-12,-13-4-10 17,-23-1-1-18,-14-2 1 11,-28-2 1-11,-17 9-6 15,-15-9-6-15,-8 9 7 16,0 0-4-16,0 0 0 21,0 0 2-21,-69 0-3 0,-43 0 3 9,-46 0-3 13,-34 0-1-22,-8-3-1 0,-15-4 2 9,4-1-2 12,7-2 1-21,12-1 1 0,17 3-2 15,24-1 0-15,9 9 1 19,20 0 0-19,11 0-1 9,24 0 0-5,28 0 0 9,25 0-2-13,26 0 3 17,8 0-2-17,0 0 2 13,0 0-2-13,0 0 2 18,67 3-1-18,43 7 1 12,40 5 1-12,22-5-2 15,8-10 0-15,20 8 0 23,2-8 5-23,-8 3 3 0,-7 1 10 13,-20 8 1-13,-13-12-1 17,-17 9-2-17,-24-9-5 13,-26 7-5-13,-32-7 6 17,-22 0-9-17,-16 0 4 13,-13 0-6-13,-4 0 2 21,0 0-1-20,0 0-1 11,-8 9 4-12,-89 12-5 14,-48-10-1-14,-56 13 1 16,-7-14 2-16,-1-10-1 16,5 0-2-16,23 0 2 19,12 0-2-19,28 0 2 0,19 0 0 15,27 0-1-14,23 0 2 8,30 0-3 5,17 0 2-14,21 0-2 17,4 0 3-17,0 0-4 3,0 0 3 14,0 0-3-17,4 0 0 18,55 0-3-18,33 0-17 11,33 0-72-11,16 0-108 16,-78 0-182-16,7 0-672 15</inkml:trace>
    </iact:actionData>
  </iact:action>
  <iact:action type="add" startTime="24023">
    <iact:property name="dataType"/>
    <iact:actionData xml:id="d3">
      <inkml:trace xmlns:inkml="http://www.w3.org/2003/InkML" xml:id="stk3" contextRef="#ctx0" brushRef="#br1">10164 13304 421 0,'0'0'265'1,"0"0"-153"22,0 0 9-23,-232-44-48 0,102 38-29 14,5 6-9-14,-1 0 6 17,-9 0-5-17,0 46 24 13,-4 18-7-13,-2 32 8 19,0 23 2-19,14 22-8 12,9 23-9-12,19 4-19 16,25 8-2-16,20-14-2 23,30-7-5-23,24-2 2 0,0-6 16 9,74 0 1-5,53-14-2 5,41-11-24 8,24-22-4-17,38-47 4 20,16-41-10-19,-8-12 3-1,-4-40-4 15,-36-48 1-15,-38-13 1 15,-37-13 3-15,-33-8-1 13,-24-15 0-13,-31 4-4 15,-22 1 4-15,-13-5 0 15,0 12-4-15,-82 7 0 16,-26 5 2-16,-29 7-3 14,-12 8 2-14,3 12-2 16,20 27-26-15,12 28-74 20,15 19-58-21,82 12-150 0,5 0-550 11</inkml:trace>
    </iact:actionData>
  </iact:action>
  <iact:action type="add" startTime="33976">
    <iact:property name="dataType"/>
    <iact:actionData xml:id="d4">
      <inkml:trace xmlns:inkml="http://www.w3.org/2003/InkML" xml:id="stk4" contextRef="#ctx0" brushRef="#br0">10480 10739 462 0,'0'0'124'27,"0"0"-32"-27,0 0-2 0,0 0-2 11,0 0-20-11,0 0-5 14,0 0 5-14,0 0 3 15,0-4-7-15,0 4 3 16,0 0 8-16,0 0-4 15,0 0-15-15,0 0-18 16,0 0-9-16,0 0-7 21,0 29-13-21,0 7-6 0,0 8 1 14,0 2-1-14,0 2 3 16,0-2-6-16,0-1 1 15,0-12 0-15,0-16-1 16,0-9 1-16,0-5-1 13,0-3 0-13,0 0 0 18,0 0-1-17,0 0 2 10,0 0 8-11,0 0-7 17,0 0 1-17,17 0 3 13,6 0 8-13,2 0-7 17,-10 0 3-17,4 0 4 16,2 0-3-16,-2 0-1 21,4 0-8-21,-4 0 6 0,5 0-2 14,-3 0 5-13,12 0-4 16,5 0 0-17,-2 0-3 10,10 0 6 8,1 0 2-17,10 0-6-1,2-3 5 15,0-5-2-15,0 2 2 15,-7 2 2-14,1 4 0 14,-9 0 5-15,5-3-9 14,-9 3-3-14,8-4 0 13,-8-2 5-13,2 4-5 16,-2 2 10-15,3 0-9 24,1 0 5-25,4 0 1 0,9 0-8 6,-2 0 1 15,4 0-5-21,-2 0 5 0,2 0-3 13,2 0-1-13,-2 0-1 19,-13 0 5-19,13 0-6 12,7 0 3-12,-7 0 1 21,0 0 4-21,-2 0-3 0,-5 0-1 10,-1 0 2 5,4 2-3-15,-3 4 4 14,1-6-7-14,-2 0 4 16,1 0 2-16,-5 0-5 21,-5 0 3-20,10 0-3-1,1 0 3 16,6 0-3-16,2 0 2 15,-6 0-2-15,0 0-1 16,-7 0 0-16,-1 0 5 12,3 0-4-12,-1 0 0 21,5 0 1-21,5 0-1 5,5 0 0 2,1 0 1 3,-6 0-4-7,4 0 2 12,-14 0-2-15,5 0 2 15,-7 0 1-15,3 0-1 15,-1 0 2-15,-1 0-4 17,1 0 4-16,-5 0-3 16,2 0 2-17,-6 0 3 5,15 0-4 4,-15 0 1-7,9 0 2 14,8 0-3-16,-17 0 0 12,14 0 0 7,-3 0 0-19,-7 4 0 0,7-4 0 15,-5 3 4-15,-6-3-4 15,2 0 0-15,-6 0 0 14,-2 0 0-14,6 0 0 16,2 0 0-16,5 0 1 14,-5 4 2-14,-9 2-3 16,5-4 0-16,0 4 0 15,-2-3-1-15,-9-3 1 15,-10 0 0-15,-2 0-2 23,-7 0 4-23,-8 0 2 0,3 0-4 7,-3 4 0 15,6-4 0-22,0 0 0 0,1 0 1 16,3 0 1-16,-6 0-1 14,3 0 0-14,-7 0-1 14,0 0 1-14,0 0 0 25,0 0-1-25,0 0 0 0,0 0 1 8,0 0-1 5,0 0 0-12,0 0-2 14,0 0 2-15,0 0 0 13,0 0-2-13,0 0 1 22,0 0-3-22,0 0 1 0,0 0-1 10,0 0-3 11,0 0-4-21,0-21-6 0,0-27 17 16,0-9 1-16,0 11-1 15,0 14 0-15,0 7 1 15,0 2-2-15,0 0-2 14,8 8-26-14,5-7-32 16,6 15-41-16,2-1-42 16,8 8-43-16,-20 0-92 16,-5 0-331-15</inkml:trace>
    </iact:actionData>
  </iact:action>
  <iact:action type="add" startTime="36656">
    <iact:property name="dataType"/>
    <iact:actionData xml:id="d5">
      <inkml:trace xmlns:inkml="http://www.w3.org/2003/InkML" xml:id="stk5" contextRef="#ctx0" brushRef="#br0">10231 12185 469 0,'0'0'155'16,"0"0"-19"-15,0 0-32 11,0 0-47-12,0 0-10 21,0 0 9-21,0 0 5 0,0 16 1 15,0-16-36-14,0 0-5 12,0 0-8-12,0-28 0 14,0-12 24-15,0-10-16 30,0 5-3-30,0 5-5 0,0 3 6 0,13-1 1 14,2 6 11-14,-3 7 8 16,3 4-14-16,-4 5 11 15,6 5-5-15,-5-2-4 15,11 5-4-15,9 0 6 15,0 2-6-15,12 3 0 17,0-1-18-16,5 4-3 20,-5 0-2-21,-2 0-2 0,-2 0-6 14,-10 0-40-14,-1 0-33 12,-6-8-66 1,-8-5-18-13,-15 9-75 20,0 1-168-20</inkml:trace>
    </iact:actionData>
  </iact:action>
  <iact:action type="add" startTime="37038">
    <iact:property name="dataType"/>
    <iact:actionData xml:id="d6">
      <inkml:trace xmlns:inkml="http://www.w3.org/2003/InkML" xml:id="stk6" contextRef="#ctx0" brushRef="#br0">10821 11858 541 0,'0'0'145'5,"0"0"1"10,0 0-15-15,0 0-56 17,0 0-19-17,0 0-4 20,228 0-23-19,-192-21-9-1,-7-2-7 15,-3-8-7-14,-7-1-6 13,-19-1-8-14,0-2 6 16,0 6-8-16,0 8-5 14,-19 9 0-14,-21 12 11 15,-9 0 4-14,1 15 10 12,-7 35-2-13,13 7 13 20,12 1 11-20,13-5 7 10,3 1 7-10,9-11 1 16,5-2 4-16,0 1-8 19,0-6-22-19,0-8-21 18,40-3-2-18,7-9-3 1,8-11-36 8,4-5-38-5,-11 0-27 7,-4 0-31 14,-33-11-119-25,-7-12-146 0</inkml:trace>
    </iact:actionData>
  </iact:action>
  <iact:action type="add" startTime="37671">
    <iact:property name="dataType"/>
    <iact:actionData xml:id="d7">
      <inkml:trace xmlns:inkml="http://www.w3.org/2003/InkML" xml:id="stk7" contextRef="#ctx0" brushRef="#br0">11508 11739 632 0,'0'0'191'2,"0"0"-58"9,0 0-22-11,0 0-59 16,0 0 5-16,0 0-9 15,9 177 6-15,-3-142 5 22,7 3-6-22,-7-7 8 0,5-6-22 13,-3 0-6-13,-2-7-4 13,3-15-11-13,-5 1 3 15,-2-4-12-15,11 0-9 15,4 0-9-15,14-22 9 16,7-25 8-16,4-16-4 16,5 2-4-16,-7 4 1 21,-7 13-1-21,-7 11-3 0,-7 13-1 16,0 4-24-16,0 8-103 15,-13-1-38-15,13 5-5 16,-19 4-123-16,0 0-100 15</inkml:trace>
    </iact:actionData>
  </iact:action>
  <iact:action type="add" startTime="38017">
    <iact:property name="dataType"/>
    <iact:actionData xml:id="d8">
      <inkml:trace xmlns:inkml="http://www.w3.org/2003/InkML" xml:id="stk8" contextRef="#ctx0" brushRef="#br0">12179 11886 559 0,'0'0'191'1,"0"0"-58"-1,0 0-41 0,0 0-39 10,0 0-27 5,0 0-17-15,170-3-6 20,-166-22-3-20,-4 0-1 0,0 0 0 14,0 6-3-14,0 3 1 16,0 7-5-15,-33 9 6 14,-9 0-7-15,-1 0 9 16,-7 41 30-16,10 5 15 13,6 1-6-13,13-1 9 16,10-5 0-16,11 0-8 15,0-4 14-15,0 3-2 16,13-4-11-15,29-2-23 20,3-9-14-21,1-6-4 0,7-15-5 16,8-4-37-16,0 0-52 9,4-11-33 5,-10-30-27-14,-11-5-68 20,-44 31-54-20,0 2-199 0</inkml:trace>
    </iact:actionData>
  </iact:action>
  <iact:action type="add" startTime="38412">
    <iact:property name="dataType"/>
    <iact:actionData xml:id="d9">
      <inkml:trace xmlns:inkml="http://www.w3.org/2003/InkML" xml:id="stk9" contextRef="#ctx0" brushRef="#br0">12653 12073 72 0,'0'0'477'0,"0"0"-384"0,0 0 49 0,0 0 19 0,0 0-51 0,0 0-25 1,33-175-15 4,-14 131-11 10,-4 10-10-15,0 11 1 21,-3 6-15-21,-1 5-15 0,0 5-10 13,8-3-10-13,-1-2 1 17,8 5-2-17,16 1-5 17,4 4-47-17,13 2-51 12,-2-6-43-12,-32 6-123 16,-8 0-181-16</inkml:trace>
    </iact:actionData>
  </iact:action>
  <iact:action type="add" startTime="38675">
    <iact:property name="dataType"/>
    <iact:actionData xml:id="d10">
      <inkml:trace xmlns:inkml="http://www.w3.org/2003/InkML" xml:id="stk10" contextRef="#ctx0" brushRef="#br0">13445 11718 399 0,'0'0'282'1,"0"0"-153"0,0 0-38-1,0 0-40 0,0 0-21 0,0 0-3 0,-141 75-5 12,116-50 6-6,-1-1 14 2,7 5-13 4,2 2 6-12,15 3-6 18,2 3 2-18,0 4-12 13,0-10 4-13,0 3-5 16,0-3-7-16,15-6 8 16,-4-4 6-16,1-2 0 15,-8-2-15-15,-1-3 2 20,-3 1-1-20,0 2-10 1,-3-2-1 14,-39 2-1-15,2-5 0 15,-6-6-23-15,6-6-33 11,6 0-46-6,28 0-82 6,6-18-201-7</inkml:trace>
    </iact:actionData>
  </iact:action>
  <iact:action type="add" startTime="39013">
    <iact:property name="dataType"/>
    <iact:actionData xml:id="d11">
      <inkml:trace xmlns:inkml="http://www.w3.org/2003/InkML" xml:id="stk11" contextRef="#ctx0" brushRef="#br0">13552 12005 438 0,'0'0'250'1,"0"0"-110"-1,0 0 12 0,0 0-78 19,287-29-40-19,-232-9-21 12,-3-9-13-12,-14-2 3 16,-10 4-3-16,-16 3 1 15,-7 13 0-15,-5 10-2 18,0 5-3-18,0 11-4 12,-30 3-3-12,-14 0 11 15,-15 3 12-14,2 43 0 21,2 8 4-22,9 7 12 0,10 8 13 17,13 9-2-17,12 0 2 10,11-5-11 2,0-8 6-12,0-16-31 21,38-20-2-21,13-21-6 0,4-8-27 13,4-21-52-13,-36-19-80 18,-11-1-194-18</inkml:trace>
    </iact:actionData>
  </iact:action>
  <iact:action type="add" startTime="45161">
    <iact:property name="dataType"/>
    <iact:actionData xml:id="d12">
      <inkml:trace xmlns:inkml="http://www.w3.org/2003/InkML" xml:id="stk12" contextRef="#ctx0" brushRef="#br0">29211 3280 210 0,'0'0'249'3,"0"0"-120"21,0 0 37-24,0 0-26 0,0 0-31 17,0 0-10-17,0 0-15 12,0 0-17-12,26 25-18 16,-5-15-8-16,19 11-1 14,2 8-4-14,15 4 19 16,6 12-14-16,11 11-10 15,-1 3-5-15,10 0-4 16,9 8-6-16,-3-2-11 20,10 0 3-20,-11 0-3 6,-5 1 7-1,-3-4 0 11,-5 3 4-16,-5 1-2 20,2-6-7-20,-13-7-1 0,-7-7-1 16,-1-9-2-16,-5-9-1 13,-10 1 0-13,-6-5 1 17,-5-8 7-17,-8 5-3 13,-3-10-5-13,1 3 0 16,-6-3 0-16,-7-5-2 13,4-6 1-13,-2 0 1 17,-4 0-3-17,0 0 1 14,5 3 0-14,5 2-1 16,3 6 2-16,1 0-2 23,-3 2 2-23,8-1-1 0,-4 1 1 16,-1-1-1-16,3-5 1 13,-4-1-1-13,-2-2-3 16,-3 0 2-16,-4-4 1 14,-4 4 0-14,0-4 1 18,0 0-1-18,0 0 0 12,0 0 1-12,0 0-1 23,0 0 0-22,0 0 0-1,0 0 0 21,0 4-6-21,0-4-4 0,0 9 6 17,-48-1 0-17,-28 3 4 14,-21-7 0-14,-2-4-2 22,-13 0-1-22,5 0 1 0,10 0-9 14,15 0 3-14,29 0 3 16,21 0 4-16,13 0 1 13,19 0 0-13,0 0 0 17,0 0-1-17,0 0-4 14,0 0 2-14,45 0 3 17,24 0 9-17,9 0-5 15,8 5-3-15,-8 14 4 15,-6-1-3-15,-13-2 3 13,-4-3 2-13,-15-2-1 16,2-3 0-15,-15 6-3 14,-1-7 6-14,-11-4-4 20,-1 1 1-21,-3 2-2 1,4-6 1 12,-7 0-4-13,7 2 0 16,-13-2 0-16,6 0 1 14,-4 0 5-14,1 0-4 16,-1 0-3-16,-4 0-1 13,2 0 0-13,9 0-2 16,-3 0 3-15,7-8 3 14,-11-6-2-14,6-8-1 14,-5-11 1-15,-5-8 0 14,0-7 0-14,0-10 2 17,0-2-1-17,0-11 2 21,0 9-4-21,0 6 1 0,0 8-1 8,0 11 0 13,0 13 0-21,0 14-6 0,0 10-23 15,0 0-113-15,0 0-100 16,0 13-166-16</inkml:trace>
    </iact:actionData>
  </iact:action>
  <iact:action type="add" startTime="46442">
    <iact:property name="dataType"/>
    <iact:actionData xml:id="d13">
      <inkml:trace xmlns:inkml="http://www.w3.org/2003/InkML" xml:id="stk13" contextRef="#ctx0" brushRef="#br0">30505 3174 669 0,'0'0'132'1,"0"0"19"7,0 0-50 13,0 0-50-21,0 0-5 0,0 0 12 13,-109 84-6-13,54-21-12 16,-6 9 5-16,0 18-10 15,-7 7-5-15,1 15 6 15,-3-6-4-15,7 13-12 15,0-1 5-15,4-3-5 16,-2-5-6-16,8-20-2 15,4-9-2-15,9-15-7 13,7-10-1-13,3-10-1 18,5-14-1-18,2-4 1 21,4-3 0-21,2-7 3 0,8-3 1 16,-1-2-4-16,1-9-1 13,-1 1 0-13,6-2 3 16,4-3-3-16,0 0 0 14,0 0 1-14,0 0-1 16,0 0 1-16,0 0-1 14,0 0 0-14,0 0 0 18,0 0-1-18,0 0 1 12,0 0-1-12,0 0-4 16,0 0-7-16,-4-40 9 16,-1-13 3-16,-1-9 2 15,4-12-1-15,2-5 0 14,0-2-1-14,0 8 0 15,0 15 0-15,-4 23 0 22,4 17 0-22,-7 16 0 0,7 2 3 14,0 0-3-14,-6 0 1 16,4 0-1-16,-2 0-6 14,-1 2-2-14,-5 36 8 16,2 15 11-16,3 9-5 13,-1-3-1-13,6 0 2 18,0-2 6-18,0-5 0 12,0-6 4-11,0-10 3 15,0-3 1-16,0-8-4 14,0-8 4-14,0-6 3 17,0-3 3-17,6-8 6 21,7 5-7-21,8-5-3 0,13 0 1 16,4 0-10-16,-3 0-5 14,-1 0-7-14,-4 0 6 16,-3 0-6-16,-2 0-2 15,13 0-2-15,4 0-13 16,7 0-98-16,8 0-113 13,-32 0-141-13,-2 0-488 16</inkml:trace>
    </iact:actionData>
  </iact:action>
  <iact:action type="add" startTime="48207">
    <iact:property name="dataType"/>
    <iact:actionData xml:id="d14">
      <inkml:trace xmlns:inkml="http://www.w3.org/2003/InkML" xml:id="stk14" contextRef="#ctx0" brushRef="#br0">31567 4553 116 0,'0'0'368'2,"0"0"-223"7,0 0-7 6,0 0-37-15,0 0-17 14,0 0-22-14,0 0 22 16,21 25 4-16,-21-25-8 15,4 0-18-15,-4 0-10 16,0 0-9-16,0-41 32 14,0 1-41-14,0-1-9 22,0 9-10-22,13 7-1 0,-7 7-2 15,1 6 4-15,-3 2 13 14,4-5-10-14,11 5 9 18,0-2-10-18,4-1-6 12,9 5-5-12,-5-5-2 16,9 10-5-16,-6-6-3 14,4 5-6-14,-9-5-51 17,4 3-49-17,-6-7-74 13,-18 9-34-12,-5-2-253 17</inkml:trace>
    </iact:actionData>
  </iact:action>
  <iact:action type="add" startTime="48597">
    <iact:property name="dataType"/>
    <iact:actionData xml:id="d15">
      <inkml:trace xmlns:inkml="http://www.w3.org/2003/InkML" xml:id="stk15" contextRef="#ctx0" brushRef="#br0">32096 4288 391 0,'0'0'340'10,"0"0"-201"-10,0 0-35 17,0 0-66-17,0 0-25 15,0 0-10-15,167-98-2 14,-167 49-1-13,0 5-5 17,0 11 5-18,0 13-9 5,0 15 7 3,-28 5-14 6,-3 0 16-14,-1 18 51 21,0 22 19-21,5 4-2 0,10 9-8 16,4-3 2-16,9-1-3 14,4-8 5-14,0-6-16 17,0-10-21-17,21 0-26 14,11-13-1-14,-3-9-5 15,9-3-24-15,-2 0-50 14,-8 0-35-14,-5-15-31 21,-23 0-61-20,0-8-191 7</inkml:trace>
    </iact:actionData>
  </iact:action>
  <iact:action type="add" startTime="49107">
    <iact:property name="dataType"/>
    <iact:actionData xml:id="d16">
      <inkml:trace xmlns:inkml="http://www.w3.org/2003/InkML" xml:id="stk16" contextRef="#ctx0" brushRef="#br0">32423 4157 443 0,'0'0'196'2,"0"0"-46"14,0 0-1-16,0 0-55 14,0 0-21-14,0 0-14 16,29 119-2-16,-23-79-6 16,-1-3 9-16,-1-9-8 14,-2-5-5-14,6-15-8 14,-3-8-7-14,3 0-12 16,1 0-15-16,3 0-4 16,7 0-1-15,2-31 14 13,9-9-10-14,-3-8 3 21,-2-1-6-21,-6 8 0 0,-4 0-1 16,0 17-3-15,-11-1-33 13,0 12-113-14,-4 6-10 15,0 3-34-15,0 4-104 16,0 0 26-16</inkml:trace>
    </iact:actionData>
  </iact:action>
  <iact:action type="add" startTime="49449">
    <iact:property name="dataType"/>
    <iact:actionData xml:id="d17">
      <inkml:trace xmlns:inkml="http://www.w3.org/2003/InkML" xml:id="stk17" contextRef="#ctx0" brushRef="#br0">32423 4157 66 0</inkml:trace>
    </iact:actionData>
  </iact:action>
  <iact:action type="add" startTime="49469">
    <iact:property name="dataType"/>
    <iact:actionData xml:id="d18">
      <inkml:trace xmlns:inkml="http://www.w3.org/2003/InkML" xml:id="stk18" contextRef="#ctx0" brushRef="#br0">32423 4157 66 0,'349'100'393'0,"-332"-100"-243"0,-2 0 8 0,8 0-46 0,-6 0-33 0,0 0-28 0,8 0-18 0,-4-23-22 18,-8-4-6-18,2-1-5 10,-11-1 0 8,-4 11-1-18,0 8-1 0,0 1-3 14,0 9 0-14,0 0 0 19,-4 0 5-19,-24 0 27 11,7 28 26-11,-4 18-8 17,12 1-10-17,3-5-10 25,10-2-3-25,0-6 10 0,0-5-18 9,0-4-9 3,0-10-5-12,0-3-4 14,17 1-4-14,4-10-9 21,4 2-32-21,9-5-15 0,-5 0-41 16,-16 0-181-16,-7 0-143 28</inkml:trace>
    </iact:actionData>
  </iact:action>
  <iact:action type="add" startTime="49818">
    <iact:property name="dataType"/>
    <iact:actionData xml:id="d19">
      <inkml:trace xmlns:inkml="http://www.w3.org/2003/InkML" xml:id="stk19" contextRef="#ctx0" brushRef="#br0">33105 4447 242 0,'0'0'177'1,"0"0"-39"-1,0 0 40 0,0 0-32 0,0 0-31 5,0 0-19 17,0 0-28-22,59-187-24 0,-42 153-7 15,-4 2-20-15,-3 7-6 15,3 6-9-15,-4-2-2 13,1 14 0-12,1-7 0 17,10 10-7-18,-2 0-32 11,10 4-52-11,-18 0-90 17,-3 0-171-17</inkml:trace>
    </iact:actionData>
  </iact:action>
  <iact:action type="add" startTime="50074">
    <iact:property name="dataType"/>
    <iact:actionData xml:id="d20">
      <inkml:trace xmlns:inkml="http://www.w3.org/2003/InkML" xml:id="stk20" contextRef="#ctx0" brushRef="#br0">33440 4100 132 0,'0'0'194'1,"0"0"-77"-1,0 0 38 0,0 0 6 0,0 0-39 0,0 0-30 0,-48 29-34 3,23-8-14 13,-3-4-14-16,16 6-9 13,-5 2 6-13,15 7 0 16,2 6-6-16,0-1-7 14,0 7-5-14,0 2 0 16,0-6 7-16,0 2 9 16,8-6-4-16,-8-4-9 15,0-7-9-15,0 0-3 22,0-13-1-22,0-5-4 0,0-7-24 13,-21 0-36-13,-6 0-51 18,12 0-101-18,6-4-151 14</inkml:trace>
    </iact:actionData>
  </iact:action>
  <iact:action type="add" startTime="50349">
    <iact:property name="dataType"/>
    <iact:actionData xml:id="d21">
      <inkml:trace xmlns:inkml="http://www.w3.org/2003/InkML" xml:id="stk21" contextRef="#ctx0" brushRef="#br0">33489 4440 390 0,'0'0'184'6,"0"0"-51"11,0 0-29-16,0 0-43 20,0 0-25-21,0 0-9 0,223-168-12 14,-218 140-8-14,-3-1-7 15,-2 8 0-15,0 2-3 14,0 6-3-14,0 13 5 17,-11 0 1-17,-18 0 22 14,5 50 68-14,3 1-36 15,13 2-6-15,8-3-3 16,0-1 6-16,0-8-14 15,0-3-24-15,10-10-13 15,26-13-16-15,4-15-37 15,9 0-39-15,-28 0-109 25,4-28-329-25</inkml:trace>
    </iact:actionData>
  </iact:action>
  <iact:action type="add" startTime="54952">
    <iact:property name="dataType"/>
    <iact:actionData xml:id="d22">
      <inkml:trace xmlns:inkml="http://www.w3.org/2003/InkML" xml:id="stk22" contextRef="#ctx0" brushRef="#br1">27007 13133 363 0,'0'0'156'17,"0"0"-36"-16,0 0 15 10,0 0-13-11,0 0-16 17,0 0-15-17,0 0-7 14,21 0-13-14,-21 0-4 18,0 0-10-18,-59 0-10 19,-27 0 24-19,-17 3-34 0,-5 22-18 17,-4 13-6-17,7 2 0 8,12 13 6 17,-2 0 1-25,13 16 3 0,6 8 3 2,13 11-3 6,21 14 1 15,10-2-3-23,18 16 1 0,14 5-1 8,0 19-8 7,78 7-4-15,33-4 0 23,35-6-4-23,29-12-5 0,6-19 0 7,-6-22 6 9,-13-21-6-16,-23-32 9 15,-21-22-8-15,-8-9 0 18,-11-11 3-18,-11-64-3 13,1-14 3-13,-16-22-4 24,-11-15 0-24,-14-13 5 0,-16-8 7 11,-30 0-1-11,-2 7-5 17,-19 19-6-17,-63 15-1 14,-22 16-3-14,-26 12 3 18,-5 12-4-18,-8 17-47 13,12 13-67-13,13 15-74 19,91 21-157-19</inkml:trace>
    </iact:actionData>
  </iact:action>
  <iact:action type="add" startTime="58003">
    <iact:property name="dataType"/>
    <iact:actionData xml:id="d23">
      <inkml:trace xmlns:inkml="http://www.w3.org/2003/InkML" xml:id="stk23" contextRef="#ctx0" brushRef="#br1">29502 7242 561 0,'0'0'212'3,"0"0"-75"3,0 0-35 15,0 0-28-21,0 0 0 12,0 0-2-12,0 0-17 15,59 25-8-15,-19 4 11 18,9 6 14-18,16 20-22 0,7 2-7 20,10 4-12-19,13 8-5 6,6-5-20 16,2 10 6-23,2 1-1 0,-6-6 1 15,2-4 0-13,-4-8 0 4,2-3-6 4,-4-3-4-9,-13-5 2 13,-6-2 0-14,-10-6 1 10,-22-5 0 4,-15-13-2-14,-12-8 5 16,-8-8-5-16,-9-1 3 15,0-3-4-15,0 0 0 16,0 0-2-16,0 0-1 14,0 6 1-14,0-6 0 17,0 3 0-16,0-3-3 12,-51 9 3-13,-31-9 1 18,-19 4 0-17,-2-4 0-1,-1 0-2 17,7 0 1-17,15 0-1 12,25 0 0-12,13 0 1 16,19 0-2-16,16 0-1 17,5 0 2-16,4 0 1 11,0 0 4-12,0 0-3 15,0 0 3-15,0 3 0 25,9 15 0-25,50 7-4 0,23 7 3 8,17 1-3 6,6-5 1-14,5-3 4 23,-15-6-4-22,-13-1 8-1,-23-7 7 7,-19-2-6 5,-13-9 1-12,-8 2-2 9,-15-2-5 2,-2 0-2 7,5 0-3-17,-7 0 1-1,0 0 0 15,0 0-4-15,0-27 3 13,0-23 1-13,0 9 4 17,0 10 1-17,0 3-5 13,0-3 3-13,0 9-2 23,0 4 1-23,0 7-2 0,0 3-1 10,0-2-4 4,0-5-16-14,0-13-42 26,-17-22-49-26,-13-15-76 0,18 33-42 11,-1-2-261-10</inkml:trace>
    </iact:actionData>
  </iact:action>
  <iact:action type="add" startTime="59063">
    <iact:property name="dataType"/>
    <iact:actionData xml:id="d24">
      <inkml:trace xmlns:inkml="http://www.w3.org/2003/InkML" xml:id="stk24" contextRef="#ctx0" brushRef="#br1">30728 6912 167 0,'0'0'565'14,"0"0"-368"-14,0 0-41 14,0 0-31-14,0 0-52 16,0 0-40-16,0 0 42 14,-132 257-13-14,68-173-20 19,-9 6-1-18,-1 4-10 10,2-4-12-11,-4 1 0 18,-4-11-7-18,11-1 4 14,6-11-11-14,2-5 10 17,8-7-12-17,-4-3 5 20,13 0-4-20,-1 2 0 0,3-8 1 9,6-5 3 12,9-6-4-21,0-4 1 0,1-1-2 21,5 0-1-21,-4 7 2 0,-2 6-3 7,-5 2 2 10,5-9 1-17,-3-2-3 14,7-10 0-14,4-7-1 16,13-6 1-16,1-9-1 14,5-3 0-14,0 0 0 16,0 0-1-16,0 0 1 16,0 0-1-16,0 0-7 19,0 0-6-19,0-28 11 0,0-21 3 17,0-8 2-17,11 4-2 14,6 0 3-14,-9 4-3 13,5 8 0 3,-9 4 0-16,2 3-1 0,-1 5 1 19,-5 2 0-19,0 2 0 13,0 8-3-13,0 6 2 17,0 11 1-17,0 0-3 13,0 0-1-13,0 0 4 17,0 0 1-16,0 0-1 18,0 0-3-19,0 0-5 0,0 15 8 16,0 28 7-15,0 8 3 9,-5 8-7-5,-5 0 9 4,6 0-3 5,-5 6-4-14,1-8 3 21,4-7-1-21,4-13 0 0,0-22 5 14,0-11 5-14,0-4 14 16,0 0 4-16,0 0-9 17,6 0 2-17,34 0-5 13,13 0-8-13,-1-16 0 16,5 0-1-16,-2 4-5 16,-2-6-9-16,-7 11 0 15,-6-3-5-15,-4-1-54 13,-11 0-96-13,-25 3-74 25,0 2-161-25</inkml:trace>
    </iact:actionData>
  </iact:action>
  <iact:action type="add" startTime="60733">
    <iact:property name="dataType"/>
    <iact:actionData xml:id="d25">
      <inkml:trace xmlns:inkml="http://www.w3.org/2003/InkML" xml:id="stk25" contextRef="#ctx0" brushRef="#br1">24287 4871 287 0,'0'0'338'6,"0"0"-201"5,0 0-43-11,0 0 2 15,0 0-51-15,0 0 14 19,0 0-29-19,-177 22-1 13,99 6-4-13,-15 5-4 16,0 9 2-16,-4 6 1 12,7 9 5-12,10 5 1 18,10-2 0-18,15 5-13 13,9-2 4-13,16-1-7 22,1-6-2-22,21 10-2 0,8 2-4 9,0 7-4 7,33 7-2-16,47 8 4 4,19-6 1 12,11-6 14-16,-1-13 5 17,-5-19-2-16,-3-17-10 9,2-22-5-10,17-7-2 18,7-11-4-18,5-50-1 17,-1-18 1-17,-13-14 1 10,-21-9-2-9,-19-8 1 17,-21-5 0-18,-13-4 2 17,-19 5 1-17,-20 11-4 1,-5 18 0 10,0 23 0 7,-19 30-2-18,-34 16-1 22,-10 8-2-22,-11 8-39 0,-8 0-50 7,0 0-40-4,50 0-141 10,9 2-403-11</inkml:trace>
    </iact:actionData>
  </iact:action>
  <iact:action type="add" startTime="61480">
    <iact:property name="dataType"/>
    <iact:actionData xml:id="d26">
      <inkml:trace xmlns:inkml="http://www.w3.org/2003/InkML" xml:id="stk26" contextRef="#ctx0" brushRef="#br1">24133 6148 386 0,'0'0'330'3,"0"0"-132"-2,0 0-45 7,0 0-53 18,0 0-70-26,0 0-10 0,29 204 31 14,-29-111-9-14,0 13 6 19,0 12-9-19,0 14-2 1,0 7-12 11,0-1-1 0,0-3-9-12,0-8 3 15,0-17-5-15,0-20-5 26,0-16-1-26,0-9-1 0,0-3 3 2,0-5-5 17,0 0-1-19,5-13 0 14,5-15-3-14,-10-9 4 23,4-16 3-23,-4 2-5 0,0-4-2 16,0 2 0-16,0-4-2 13,0 0 2-13,0 0 0 17,0 6 0-17,0-6 0 14,0 0 2-14,0 0-5 15,0 0 2-14,0 0-3 10,0 0-7-11,0 0-24 17,-23-10 3-17,-25-34 28 18,-7-9 4-18,-8 0 0 18,-1-2 0-17,-1 11 0-1,10 3-1 17,5 8-9-17,16 14 5 8,11 2 0-5,8 14 4 8,11-2-1 10,4 5 2-21,0 0 1 0,0 0 12 14,0 0 19-14,0 0-4 15,13 40-16-15,37 10-9 15,1 8 3-15,-1-1 11 21,-1 0-1-21,1 4-5 0,1-7 14 12,-11-18 2 2,-8-11-9-14,-9-14-3 13,0-11 2-13,6 0-8 17,11 0-6-17,17-7-3 25,2-33 1-25,0-14 0 0,-8 1 4 4,-7 7 0 11,-6 9 1-15,-11 12-6 9,-12 6-1 1,-6 6-13-10,-9 6-92 18,0-7-93-17,-9 14-60 15,-20 0-363-16</inkml:trace>
    </iact:actionData>
  </iact:action>
  <iact:action type="add" startTime="62422">
    <iact:property name="dataType"/>
    <iact:actionData xml:id="d27">
      <inkml:trace xmlns:inkml="http://www.w3.org/2003/InkML" xml:id="stk27" contextRef="#ctx0" brushRef="#br1">24386 8378 347 0,'0'0'259'1,"0"0"-129"14,0 0-16-15,0 0-38 13,0 0-27-13,0 0 0 17,0 0 0-17,0-16 40 20,-45 7-41-20,-14 0-5 9,-10 9 1-9,-7 0-6 16,-2 0-15-16,-8 0 5 18,-1 13-3-18,-1 12-2 12,6 8 4-12,12 7-9 21,-6 2 9-20,15 5 3-1,6 11-1 9,1 8-8 8,18 11 3-17,8 12-2 20,16 11-10-20,7 5 0 1,5 10 2 12,0 7-1-13,0 6-1 12,0-10 0-6,26-12-3 5,12-17 1-11,2-18-3 20,8-18-7-20,22-16 6 12,16-15 1-12,22-16 0 18,20-6-4-18,18-6 0 18,3-59-1-18,-3-11 0 0,-10-23-1 11,-13-16 2 8,-14-11-3-19,-24-13-1 0,-10-5-2 17,-30 3 3-17,-26 2 2 15,-19 7-2-15,0 17 3 20,-42 15-3-20,-22 10 3 0,-9 15-2 15,1 19-1-12,13 15-1 10,0 16-3-13,0 10-8 15,-4 5-44-14,-1-9-54 17,5-2-63-17,43 21-73 23,16-4-415-24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1:18:00.1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1464">
    <iact:property name="dataType"/>
    <iact:actionData xml:id="d0">
      <inkml:trace xmlns:inkml="http://www.w3.org/2003/InkML" xml:id="stk0" contextRef="#ctx0" brushRef="#br0">5515 14713 449 0,'0'0'234'0,"0"0"-122"0,0 0-19 0,0 0-6 145,0 0-20-145,0 0-11 0,0 0-4 0,13 0-6 0,-13 0-2 0,-13 0-6 0,-22 0 11 0,-1 0-8 0,-11 0-14 0,-1 0 1 0,-3 0 0 0,-8 0-4 0,-2 7-5 0,2 18-3 0,-4-7 1 0,10 5-1 0,-1 1 10 0,3 5-3 0,5-4-1 148,1 3-8-147,8-3-3-1,-6 8 1 0,10-1-2 0,-3-3 2 0,0 7-2 0,2-1-3 0,5 1 0 0,1-4 1 0,-1 9-4 0,10-13 2 0,0 9-3 0,8 1 1 0,1-2-1 0,1 18 2 0,5-11-3 0,-4 11 1 0,4-1-2 0,-1 5 1 0,-7-5-2 150,12-5 2-150,0-6-1 0,0-6-1 0,0 4 1 0,0 3 1 0,0 4-1 0,6-1 5 0,11-1 0 0,2-8-1 0,0 0 1 0,-4-9 4 0,6 1-9 0,2-4 5 0,8-6-6 0,5-2 4 0,4 3 2 0,0 5-2 0,9-6 2 0,-9 11-6 0,-4-5 6 147,2 3-6-147,-7 1 5 0,-1 3-4 0,3-11 3 0,-3 4-1 0,-1-10-2 0,1 6-1 0,8-10 1 0,0 7 0 0,2-11-1 0,8-7 1 0,5 0 0 1,6 0 1-1,4 0-1 0,0 0-1 0,-4-15 0 0,-8-6 1 0,-3 0 0 0,-1 6 0 2,-1-14-1 144,-4 4 1-146,0-11 0 0,9-9-1 0,-9-10 0 0,2-2 0 0,5-21 0 0,-9 6 0 0,8-1 0 0,-14-2 0 0,0 3 0 0,-9-3 2 1,-4 3-1-1,-12-6-2 0,-1 9 0 0,-8-9 1 0,0-5 0 0,0 11 0 0,0-3 0 0,0 15-2 147,0 2 1-147,-21 14 0 0,-2 6 0 0,-7 13-3 0,1 13 2 0,-7 1-43 0,-4 11-41 0,0 0-39 0,-9 46-87 0,35-10-81 0,-5 4-667 0</inkml:trace>
    </iact:actionData>
  </iact:action>
  <iact:action type="add" startTime="12676">
    <iact:property name="dataType"/>
    <iact:actionData xml:id="d1">
      <inkml:trace xmlns:inkml="http://www.w3.org/2003/InkML" xml:id="stk1" contextRef="#ctx0" brushRef="#br0">5260 16338 507 0,'0'0'195'0,"0"0"-40"0,0 0-27 0,0 0-51 0,0 0-14 217,0 0-29-217,0 0-3 0,0 65 5 0,0-40-14 0,0-3-5 0,0 10 4 0,0 8 6 1,-8 1 9-1,4 0-1 0,-5-5-7 0,1-1 23 0,-5-7-16 0,11 0-4 0,2 0-6 0,0 10 0 0,0 2-15 0,-4 0 6 0,4 2-2 0,0-6-1 0,-11 2-5 0,7-11-2 0,-4-5 6 0,4-6-8 0,-3-7-1 0,7-2 1 0,0-7-4 0,0 0 2 0,0 0-2 0,0 0 1 6,0 0-1 137,0 0-1-143,0 0-4 0,0 0 4 0,-2 0-2 0,-8 0-11 0,-7 0 9 0,-6-37 5 0,-7 1-1 0,1-6 0 0,-3 10-1 0,5-5-5 0,3 12-5 0,12 6 5 0,1 3 5 1,5 16 1-1,6 0 0 0,0 0 1 0,0 0 1 0,0 0 7 145,0 0-2-145,0 0 11 0,0 0 11 0,0 0 2 0,0 35-16 1,17 2-7-1,8-3 9 0,-8 14-8 0,6-12-4 0,-4 11 5 0,-4-12 9 0,0-10-8 0,-5-13 14 0,1-3-4 0,-5-2-5 0,-2-7-1 0,13 0-1 0,6 0 2 0,21 0-10 0,7-16-3 147,-5-21-1-147,-6 2 1 0,-8-2-1 0,-5 12-1 0,-8 4 0 0,-8 5-2 0,6 3-3 0,-5-2-65 0,-3 5-57 0,6 7-81 0,-11 3-65 0,-4 0-241 0</inkml:trace>
    </iact:actionData>
  </iact:action>
  <iact:action type="add" startTime="13507">
    <iact:property name="dataType"/>
    <iact:actionData xml:id="d2">
      <inkml:trace xmlns:inkml="http://www.w3.org/2003/InkML" xml:id="stk2" contextRef="#ctx0" brushRef="#br0">5792 17392 49 0,'0'0'487'0,"0"0"-378"0,0 0 37 0,0 0 2 0,0 0-39 0,0 0-23 0,-93 0 0 4,51 0-18 140,-9 0 7-144,-2-7-5 0,-14-1-18 0,2 4-10 0,-7-2-13 0,-6 6 0 0,0 0-10 0,2 0 3 0,-4 0 0 0,11 10 4 0,-1 23-1 0,3 7-2 0,6 5 1 0,2 7-5 0,6 2 0 0,4-5-9 1,11 5 3-1,3-1-9 0,5-9 7 203,7 10-6-203,12 10 0 0,1 1 5 1,10 7 2-1,0 3-4 0,0 8 5 0,0-11-3 0,19 0-6 0,2-19 5 0,13-13-4 0,-5-4-2 0,24-2 0 0,10-22-2 0,26 3 5 0,31-15-6 0,17 0 0 0,12-25 3 0,-3-30-2 0,-12-10-1 0,-5-10 1 0,-11 6-1 0,-15 3 1 0,-16 4 0 0,-14 5 0 0,-20-4-1 0,-15 4 0 0,-19-5 0 147,-17 6-2-147,-2-10 2 0,0 6-3 0,-2-13 2 0,-44 3 1 0,-13 12-1 0,0 4-1 0,0 19 0 0,2 5 0 0,8 11 0 0,5 3 2 1,8 7-7-1,0 0-44 0,15 2-42 0,9-5-59 0,12 12-85 0,0-9-67 0</inkml:trace>
    </iact:actionData>
  </iact:action>
  <iact:action type="add" startTime="18763">
    <iact:property name="dataType"/>
    <iact:actionData xml:id="d3">
      <inkml:trace xmlns:inkml="http://www.w3.org/2003/InkML" xml:id="stk3" contextRef="#ctx0" brushRef="#br0">22146 15035 711 0,'0'0'151'1,"0"0"-21"-1,0 0-17 0,0 0-44 0,0 0-22 0,0 0 6 0,0 0 12 0,-17-7 17 0,-13 7-15 0,7-9-11 0,-2 7-12 0,2-8-1 0,-7 6-7 0,5 4-3 0,-7 0-4 0,-8 0-7 0,0 0 1 0,-2 0-6 0,-4 0-4 0,4 16-2 151,2 5 0-151,0 4 0 0,4 0-4 0,0 3 4 0,0 1-2 0,-2 7 5 0,7 9-4 0,-5-8 4 0,13 7-4 0,1-6-1 1,3 10 0-1,-4 2-5 0,6 4 1 0,-2-4 1 0,1 0-1 0,3-4-3 0,8-2-2 0,1 13 5 0,2-7-5 0,4 3 2 2,0 9-1 150,0-15-1-152,0-1 2 0,0-2-1 0,10-1 0 0,12-4 0 0,3-2-1 0,4 5 1 0,-1-6-1 0,-3-3 0 0,4-1 0 0,-1-4 1 0,3-3 2 0,1 4-3 0,4-12 1 0,-7 2-1 0,1-9-1 0,-3 5 1 1,5 6 1-1,0-10 0 0,5 7 0 4,3-2-1 143,3-4 1-147,-1 4-1 0,10-16 1 1,-3 9-2-1,2-9 1 0,-1 0 0 0,1 0 0 0,3 0-1 0,-1-9 0 0,6-23 1 0,0-1-1 0,-6-8 1 0,4-4 0 0,-11 5 0 0,-4-6 0 0,-2 9-2 1,-8-4 2-1,-5 0 0 0,-6 5-1 0,-2-8 0 154,-12-13 0-154,5-5 0 0,-12-12 1 0,0 2-1 0,0 0 1 0,0 9-1 0,-42-11 1 0,-6 8 0 0,-13 4 1 0,8 9 0 0,-4 9-2 0,15 6 2 0,12 19-2 0,13 1-1 0,5 15-4 0,12 3-44 1,0 0-21-1,0 0-26 0,0 40-63 0,0-2-195 155,0 2-353-155</inkml:trace>
    </iact:actionData>
  </iact:action>
  <iact:action type="add" startTime="19856">
    <iact:property name="dataType"/>
    <iact:actionData xml:id="d4">
      <inkml:trace xmlns:inkml="http://www.w3.org/2003/InkML" xml:id="stk4" contextRef="#ctx0" brushRef="#br0">21838 16784 316 0,'0'0'328'0,"0"0"-222"0,0 0 41 0,0 0-34 0,0 0-16 0,0 0-24 0,0 0-9 0,32-16 0 0,-32 16 4 0,0 0 9 0,0 16-9 0,0 21-21 0,0 19-17 0,2 15 17 151,-2-7-7-151,0 15-14 0,0-3-4 0,0-5-6 0,0-6-5 0,0-20-4 0,0-8 1 0,0-20-3 0,0-5-1 0,0-4-1 0,0-8-2 0,0 0-1 0,0 0-1 0,0 0 0 0,0 0-6 0,-11-20-1 0,-18-25 8 1,-9-1 3-1,4 2-3 0,2 7-1 4,1 9 1 145,8 11 0-149,6-1-1 0,6 11 0 0,11 2 2 0,0 5-1 0,0 0 0 0,0 0 3 0,0 0 1 0,0 0-1 0,0 0 3 0,0 0 14 0,5 22-16 0,18 6 5 0,8-3 0 0,-5 0 5 0,3-6 15 0,1 2-3 1,-1-5-7-1,-2-7 5 0,3-5-9 151,-1-1-4-151,-1-3-2 0,-7 0-6 1,8 0 1-1,-1 0-2 0,-5-7 0 0,-2-10-1 0,0-7-2 0,-4 0 0 0,0 7-2 0,-9 0-1 0,-1-2-20 0,-3 2-56 0,0-1-71 0,0-1-44 0,-4 10-127 0,0 6-418 0</inkml:trace>
    </iact:actionData>
  </iact:action>
  <iact:action type="add" startTime="20574">
    <iact:property name="dataType"/>
    <iact:actionData xml:id="d5">
      <inkml:trace xmlns:inkml="http://www.w3.org/2003/InkML" xml:id="stk5" contextRef="#ctx0" brushRef="#br0">22146 17520 176 0,'0'0'462'1,"0"0"-292"-1,0 0 15 0,0 0-64 146,0 0-35-146,0 0 9 0,0 0-18 0,-49-9 1 0,3 9-13 0,2 0-14 0,-9 0-8 0,4 0-4 0,-1-7-14 0,-3 7-7 0,1-12 0 0,3 12-6 0,-1 0-2 0,7 0 4 0,3 0-1 0,11 0 0 0,1 0 5 0,-1 0 3 0,4 19-2 2,-3 2-2 150,1 11 0-152,-1 14 3 0,5-2-4 0,6 14-1 0,-2-11-7 0,11 16 3 0,8-1 2 0,0-5-4 0,0 4-1 0,0-4-3 0,0 5 4 0,27-17-1 0,3-5 0 0,8 0-6 0,4-2 1 1,11-11 0-1,-5-10-3 0,15 4 0 0,-4-12 2 0,5-9-1 151,-5 0-1-151,2 0 5 0,2 7-4 0,0-7 4 0,2 0-4 0,-1 0 0 0,-12 0-1 0,5 0-1 0,-12-16 1 0,-1-12-1 0,-4-7 1 0,2 5 0 0,-4-5 0 0,-7 0-1 1,-1-2 1-1,-7 0 0 0,-4 9 0 0,0-6 0 0,-10 5 0 0,1 10 0 220,-10 11 1-219,0-2-2-1,0 3 2 0,0-1-3 0,0-5 3 0,0-12-1 0,0 6 0 0,0-9 0 0,-10 3 0 0,-18 4 1 0,3-4 0 0,-3 6-1 0,9 9 4 0,7 2-4 0,1 4 0 0,11 4 0 0,0-3 1 0,0 3 0 0,0 0 0 0,0 0-1 1,0 0 0-1,0 0 1 0,0 0 0 0,0 0 0 0,0 0-1 0,0 0 0 0,0 0 0 0,0 0 0 0,0 0-1 0,0 0 2 152,0-4-1-152,0 4 1 0,0 0-1 0,0 0 0 0,0 0 0 0,0 0-1 0,0-6 1 0,-6-5 0 0,-9-5 0 0,-10 3 0 0,-5-12 0 0,3 10 1 0,2 2 0 0,-1 5 0 0,-1-3 0 0,4 5-1 0,2 4 0 0,2-8 1 0,10 10-2 0,3 0 1 151,2 0-2-151,4 0-21 0,0-7-32 0,0 7-69 0,0 0-92 0,0 0-224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1:18:00.13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70">
    <iact:property name="dataType"/>
    <iact:actionData xml:id="d0">
      <inkml:trace xmlns:inkml="http://www.w3.org/2003/InkML" xml:id="stk0" contextRef="#ctx0" brushRef="#br0">15291 4562 653 0,'0'0'141'1,"0"0"12"-1,0 0-39 0,0 0-23 0,0 0 0 0,0 0-6 0,0 0-15 0,0 102-38 0,6-32 5 0,-2 11 3 0,-1 9-21 0,1 13-2 1,2-6-4 156,-2-4 1-156,-4-10-4-1,0-19-2 0,0-14-2 0,0-17-4 0,0-20-2 0,0-9 2 0,0-4-3 0,0 0 1 0,0 0-2 0,0 0-1 0,0 0-1 0,0 0 1 0,0 0-6 0,-17-25 4 0,-16-19 0 0,3 2 3 0,3 2 0 0,8 15 1 0,6 8-2 0,3 9 3 160,10 8-1-160,-7 0 1 0,7 0 1 0,0 0 0 0,0 0 1 0,0 0-2 0,0 0 5 1,0 0-4-1,0 0 1 0,0 0 1 0,0 0 10 0,0 29 3 0,0 21-14 0,17 6 1 1,9-3 10-1,1-4 13 0,0-7-5 0,-1-5 0 0,-3-9-4 0,-4-13-6 0,-9-5-5 1,-6-7 1 158,1-3 2-159,-1 0 1 0,6 0-5 0,3 0-4 0,10-3 2 0,-4-22 12 0,-4 8-12 0,-2 6 3 0,-9 1-2 0,4-2-3 0,1-3-1 0,-1 2-3 0,7-3 1 0,0 3 0 0,6 1-26 0,10 3-51 1,9-3-68-1,-21 9-111 0,2 3-165 0</inkml:trace>
    </iact:actionData>
  </iact:action>
  <iact:action type="add" startTime="11280">
    <iact:property name="dataType"/>
    <iact:actionData xml:id="d1">
      <inkml:trace xmlns:inkml="http://www.w3.org/2003/InkML" xml:id="stk1" contextRef="#ctx0" brushRef="#br0">17931 4100 382 0,'0'0'138'0,"0"0"-25"0,0 0-3 0,0 0 6 0,0 0-9 0,0 0-18 0,23-43-7 0,-23 43-4 0,0 0 0 0,0 19 7 0,5 37-28 0,-1 27-46 0,4 11 9 0,-1 9-5 160,-1-6 1-160,-6 0-6 0,4-1-3 0,-4-12-1 0,0-13 3 0,0-23-5 0,0-22 1 0,0-15-3 0,0-11 0 0,0 0-2 0,0 0 0 0,0 0 1 1,0 4-1-1,0-4-2 0,0 0 1 0,0 0 1 0,0 0-3 0,0 0 1 0,0 0 0 0,0 0-3 0,0 0-2 0,0 0-4 159,0 0 3-158,0 0-8-1,0 0 1 0,0 0 13 0,0 0 0 0,0 0 2 0,0 5 3 0,-4 5-3 0,-2 8 3 0,-1-7 3 0,7-3-5 0,-6-8 4 0,6 0 0 0,0 0 0 0,0 0 3 0,0 13 1 0,0 12-5 0,0 12-3 0,0 4 4 0,0 3-1 0,0-4-3 3,0-5 1 153,0-16 3-156,0-5 2 0,0-11-7 0,0-3-1 0,0 0 0 0,0 0 0 0,0 0 1 0,0 0-4 0,0 0 1 0,0 0 2 0,0 0 1 0,0 0 0 0,0 0 0 0,0 0-3 0,0 0 0 0,0 0-4 0,0 0 0 0,0 0 0 0,0-21 7 0,-11-4 0 3,-8-3 3 155,1-4-2-158,-8-1-1 0,-3 4 0 0,-1-3 0 0,-3 7 0 0,11 4 1 0,6 9-4 0,9 9 4 0,3-1-2 0,4 4 2 0,0 0 1 0,0 0-2 0,0 0 4 1,0 0 3-1,0 0 10 0,0 0 16 0,0 0-3 0,0 0 6 0,4 19-19 0,32 19-7 0,-4-5-8 160,-1 3 11-160,7-3-6 0,-12-5 7 0,7-3 2 0,-12-8 5 0,-8-9-8 0,-3-8-1 0,-5 0 9 0,-1 0-10 0,-4 0-4 0,0 0-3 0,4 0 3 0,-4 0 5 0,6 0 6 1,-6 0 2-1,5 0-7 0,14 0 0 0,2-18-7 0,17-22 2 0,-5 0-8 0,1-2 3 1,-9 10-3 159,-6 12 2-160,-4 7-2 0,-7 9 1 0,-5-1-1 0,-3 5-1 0,0 0 0 0,0 0-42 0,0 0-74 0,0 0-66 0,0 0-138 0</inkml:trace>
    </iact:actionData>
  </iact:action>
  <iact:action type="add" startTime="18980">
    <iact:property name="dataType"/>
    <iact:actionData xml:id="d2">
      <inkml:trace xmlns:inkml="http://www.w3.org/2003/InkML" xml:id="stk2" contextRef="#ctx0" brushRef="#br1">22460 8652 685 0,'0'0'170'0,"0"0"0"0,0 0-45 0,0 0-32 0,0 0-6 163,0 0-9-163,0 0-7 0,25 0-17 0,-25 0-14 0,0 0-3 0,0 0 3 0,0 0-9 0,0 0-8 0,0-8-7 0,0-9-3 0,-2-11 9 0,-36-9 11 0,-4 2-16 0,6 5-3 0,6 1 5 0,-3 8-7 0,3 0 3 0,-3 2 1 0,3 2-6 0,-2-1 4 0,-1 3-8 1,-3-2 3 164,-8 2-5-164,2 3 2-1,-9 3-2 0,-2 5 3 0,-6 1 4 0,4 3-1 0,-1 0 1 0,11 0-7 0,7 0 2 0,9 0-2 0,6 0-2 0,-7 0 0 0,9 0-2 0,-17 0 2 0,9 0 1 0,-7 0 0 0,-2 0 1 0,8 3-3 0,1 4 2 0,4-1 1 0,-3 0-4 0,-1 0 0 164,3 1 0-164,-5 1 0 0,3 2 0 0,-3-3-1 0,1 1 1 0,1-1 2 0,-7 8 0 0,-10-1-1 0,-7 4 1 0,0 3-1 0,3-1-1 0,1 0 0 0,3-3-2 0,0-2 2 0,3 6 0 0,3-10 0 0,11 7 0 0,-1-11-1 1,14-2 2-1,9-1-2 0,5-1 1 0,2-3 0 165,0 0 0-165,0 0 1 0,0 0-1 0,0 0 0 0,0 0 1 0,0 0 1 0,0 0-4 0,0 0 2 0,0 0 0 0,0 0-2 0,0 0-1 0,0 0-3 0,2-7 1 0,32-40 2 0,12-8 3 0,5-10-1 0,-3-2 2 0,1 2-1 0,-9 4 0 0,-11 17 0 1,-16 15-2-1,-7 20 1 169,-6 9 1-169,0 0 1 0,0 0 2 0,0 0-3 0,0 3 4 0,-31 44-3 1,-20 18-1-1,5 7 0 0,-3 3 0 0,3 3 0 0,6-9 0 0,4-11 1 0,9-13 0 0,12-21 0 0,6-12-1 0,9-8 1 0,0-4 1 0,0 0 3 0,0 0 5 0,13 0 5 0,42 0-8 0,10 0-7 0,7 0 0 166,-15 0 0-166,0 0 0 0,-15 0 0 0,-6 0 0 0,-11 0 0 0,-10 0-44 0,-9 0-112 0,-6-29-121 0,0 18-148 0,0-6-720 0</inkml:trace>
    </iact:actionData>
  </iact:action>
  <iact:action type="add" startTime="20539">
    <iact:property name="dataType"/>
    <iact:actionData xml:id="d3">
      <inkml:trace xmlns:inkml="http://www.w3.org/2003/InkML" xml:id="stk3" contextRef="#ctx0" brushRef="#br1">19910 8182 727 0,'0'0'272'0,"0"0"-163"0,0 0 16 0,0 0-46 0,0 0-4 0,0 0 6 0,0 0-24 0,-57-12 11 0,-17 12-12 0,-2 8-10 0,-6 15-10 1,2 14-3-1,6 4-3 0,1 5-7 0,5 1 3 0,5 7-8 0,4 0 6 0,13 3-11 0,-3 8 3 0,9 13-5 0,6 16 5 0,3 9 0 0,3 9-4 195,9 3 2-195,7-5-1 0,8 9 6 0,4-1-7 0,0 1-2 0,0-4-6 0,0-12 2 0,16-19-6 0,27-13 0 0,5-14 0 0,7-10 0 0,4-4 0 0,0-11 0 0,-2-3 0 0,8-9 0 0,9-4 0 0,-2-13 0 0,5-3 0 1,14 0 0-1,-5 0 0 0,-3-10 0 0,-12-12 0 0,-12 1 0 0,-12 2 0 0,-7-9 0 0,-2-15 0 163,-5-21 0-163,1-30 0 0,-4-20 0 0,-5-30 0 0,-10-11 0 0,-7-5 0 0,-4 5 0 0,-4 5 0 0,0 19 0 0,0 21 0 0,-36 24 0 0,3 21 0 0,-7 11 0 0,0 14 0 0,2 6 0 0,4 18 0 0,15 3 0 0,-2 13 0 1,8 0 0-1,7 0 0 0,4 0 0 0,2 0-46 248,-4 0-41-248,4 6-59 0,0 13-37 0,0 13-328 0</inkml:trace>
    </iact:actionData>
  </iact:action>
  <iact:action type="add" startTime="21700">
    <iact:property name="dataType"/>
    <iact:actionData xml:id="d4">
      <inkml:trace xmlns:inkml="http://www.w3.org/2003/InkML" xml:id="stk4" contextRef="#ctx0" brushRef="#br1">22156 10951 523 0,'0'0'168'0,"0"0"15"0,0 0-37 0,0 0-51 0,0 0-18 0,0 0-13 0,13 0-7 0,-13 0 0 0,0 0 27 0,-40-4-26 0,-2 1-1 0,-11-3-24 1,-12 6 4-1,-9 0-9 0,-2 0-5 0,0 0-2 0,-6 0-3 0,4 9 11 0,-4 20-12 166,4-1-6-166,-4 5 3 0,6 3 1 0,0-2-3 0,4-7-5 0,9 8-1 0,0-7-2 0,2 3 1 0,0-3-1 0,0 3 5 0,-5 1-3 0,7 1-4 0,0-1 3 0,11-3-2 0,-5-5-3 0,9 1 0 0,0-6 0 0,2 3 0 0,6 2 2 0,-4-8-1 0,12 2-1 0,5-4 0 170,0 0 2-169,6-3-2-1,-2-3 0 0,-4 1-1 0,6 3 1 0,-10-5 0 0,-1 11 1 0,-3-1-1 0,1 2 0 0,1 2 0 0,-3 4 0 0,5 0 0 0,-1-6 1 0,1-2-1 0,6 0 1 0,2-5 0 0,4-1-1 0,0 6 0 0,-2-10 0 0,-6 5 0 0,4 1 2 0,2 3-1 0,-2-2-1 168,7 2 0-168,-3 0 0 0,2-3 3 0,-3 2-2 0,5 1 2 0,-4 1-1 0,-4 0-1 0,7-5-1 0,3 1 1 0,1-7-1 0,-5 3-1 0,7 4 1 0,-5-4 0 0,3-6 2 0,8 1-1 0,-4-4-2 0,4 0 1 0,0 0 0 0,0 0 0 0,0 0 0 0,0 0-1 0,-5 0 2 4,-3 8-2 159,-2 5 2-163,-3-1-2 0,-4-1 2 0,11-2-2 0,-5-1 1 0,-1 9 0 0,-1-2 0 0,-6-2 0 0,10-4 0 0,-1-9 1 0,8 0-2 0,2 0 1 0,0 0 0 0,0 0-1 0,0 0 1 0,0 0 0 1,0 0 0-1,0 0 1 0,0 0-1 0,0 0 0 0,0 3 0 167,-6 5 2-167,-5 5-2 0,5 4 0 0,-11 2 0 0,6-1 0 0,1-6 0 0,-3-2 0 0,13-4-1 0,-6-6 1 0,6 0-1 0,0 0-1 0,0 0-4 0,0 0-10 0,0 0 6 0,0-41 5 0,0-13 5 0,14 8 0 0,1 4 0 0,-4 7 0 0,1 10 0 0,-3 6 2 0,-1 6-2 0,-8 10 0 187,5 3 0-187,-5 0 0 0,0 0 1 0,0 0 1 0,0 0-1 0,0 0 0 0,0 0 0 0,0 0 0 0,0 0-2 0,0 0 2 0,6 0 0 0,-6 0 0 0,0 0 2 0,0 0 0 0,0 0-3 0,0 0 0 0,0 0 1 0,0 0-1 0,2 0 0 0,8 0 0 0,9-18 1 0,3-1 4 0,5 3-5 0,-2 0 1 1,0 2 1 164,-1 7-1-165,-10-5 0 0,5-1-1 0,0 1 0 0,-4-1 0 0,-9 10-1 0,3-1 1 0,-5-1 0 0,-4 5 0 0,0 0 1 0,0 0 2 0,0 0-1 0,0 0 4 0,0 0-1 0,0 16 3 0,-36 18-8 0,0 6 2 0,-2 1-2 1,-2-1 1-1,-4 6 0 0,0-5-1 0,0 0 2 270,4-9-2-270,0-7 1 0,16-4-1 0,5-14 0 0,11-7 0 0,0 0 1 0,8 0 0 0,0 0 0 0,0 0 7 0,0 0 6 0,0 0 12 0,0 0 1 0,0 0-2 0,0 0-2 1,0 0-23-1,0 0 0 0,23 0 0 0,25 5 0 0,11-2 0 0,0-3 0 0,-4 0 0 0,-13 4 0 0,-4-4 0 0,-13 0 0 0,1 0 0 0,-7 0 0 0,-7 6 0 0,3-6 0 0,-11 0 0 0,-2 3 0 0,-2-3 0 0,5 0 0 0,-5 4 0 0,0-4 0 0,0 0 0 0,0 0 0 163,0 0 0-163,6 0 0 0,-6 0 0 0,0 0 0 0,0 0 0 0,0 0 0 0,0 0 0 0,0 0 0 0,0 0 0 0,0 0 0 1,0 0 0-1,0 0 0 0,0 0 0 0,0 0 0 0,0 0 0 0,0 0 0 0,0 0 0 0,0 0 0 0,0 0 0 0,0 0 0 0,0 0 0 0,0 0 0 4,0 0 0 156,6 0 0-160,1 0 0 0,3 0 0 0,9 0 0 0,-11 0 0 0,-5 0 0 0,3 0 0 0,-6 0 0 0,0 0 0 0,0 0 0 0,0 0 0 0,0 0 0 1,0 0 0-1,-40 0 0 0,-30 0 0 0,-14 0 0 0,8 0 0 0,13 0 0 0,14 0 0 0,22 0 0 0,10 0 0 166,5 0 0-166,12 0 0 0,0 0 0 0,0-17 0 0,0-19 0 0,0-18 0 0,40-11 0 0,-5-1 0 0,1 7 0 0,-4-1 0 0,-7 8 0 0,-6 11 0 0,-4 16 0 0,-13 13 0 1,-2 9 0-1,0 3 0 0,0 0 0 0,0 0 0 0,8 0 0 0,-8 0 0 0,0 0 0 0,0 0 0 4,0 0 0 158,0 0 0-162,0 0 0 0,0 0 0 0,0 0 0 0,0 0 0 0,9-8-59 0,16 0-67 0,9 2-79 0,-15 6-153 0</inkml:trace>
    </iact:actionData>
  </iact:action>
  <iact:action type="add" startTime="24734">
    <iact:property name="dataType"/>
    <iact:actionData xml:id="d5">
      <inkml:trace xmlns:inkml="http://www.w3.org/2003/InkML" xml:id="stk5" contextRef="#ctx0" brushRef="#br1">17813 11531 285 0,'0'0'135'1,"0"0"-30"-1,0 0-4 0,0 0-2 0,0 0 35 0,0 0-8 0,0 0-7 0,36 8-27 0,-36-8-12 0,0 0 1 0,0 0-22 0,0 4-21 0,-25-1-5 0,-26 3 21 0,-20-2-23 0,-3-4 3 0,-13 0-10 0,-14 0 0 0,2 0-5 0,-6 0-3 166,2 0 5-166,1 0-1 0,3 0-2 0,3 0-4 0,5 0 3 0,2 0-2 0,1 0-2 0,-3 0-2 0,-14 0 1 0,-3 0 5 0,-12 8-8 0,9 3 1 0,-7 3-4 0,8-3 1 0,7 1-2 0,10-7 1 1,13-5-3-1,10 0-1 0,11 0 2 0,5 0 0 0,9 0 1 0,3 0-2 168,-2 0 2-168,-9 0-5 0,5 0 3 0,-3 0 1 0,3 0-2 0,1 0 1 0,7-5-1 0,0 1-1 0,11 2 0 0,6-4 0 0,4 6 0 0,4-4-1 0,-4-3 0 0,-13-1 0 0,1 2 1 1,-11 2-1-1,-5 4 2 0,3 0-1 0,4 0 0 0,-6 0 0 0,6 0 2 1,0 0-2-1,-3 0 0 169,8 0 3-169,-3 0-2 0,2 0 0 0,4 0-1 0,-6 10 3 0,9-2-1 0,-1-1-1 0,7 3-2 0,13-8 0 0,-9 7 1 0,6-5-1 0,-6 0 2 0,6 0-2 0,-6 0-1 0,7 5 1 0,-7-2 0 0,-4 5 2 0,-1-2-1 0,3-7-1 0,2 6-1 1,-4 1 1-1,11-1 1 225,-5 0-1-225,2 4 0 0,-4 2 1 0,0 1 0 0,-2 5 0 0,-8 4-1 0,7 3 2 0,-5 1-1 0,0 4-1 0,-1-5 0 0,7-3 0 0,4-6 1 0,-2 3-1 0,9 2 0 0,-5 1 0 0,2 4 0 0,7 6 2 0,6 2-2 1,0 9 0-1,0-6 0 0,0-4 0 0,0-2 1 0,0-9 2 0,0-1-1 0,11 0 4 0,12 5-6 0,-6-9 0 0,6 5 0 0,0-9 0 0,2 5 0 1,9-6 0 166,12 7 0-167,1-6-2 0,12 0 1 0,4-3 1 0,-6-2-2 0,2-1 4 0,-11-4-3 0,5 7 2 0,-7-4-1 0,3 3 1 0,-9 0-1 0,2-5 0 0,-2 6 3 0,11-8-3 0,3-5 0 0,10 3 0 0,-1-3 0 0,4 0 0 0,-6 0 1 0,1 0-1 0,1 0 0 0,0 4 2 167,2 0-2-167,-10 1 1 0,-4-1 0 0,-1 4 1 0,-8-4-1 0,11 5-1 0,0-5 0 0,6 4 0 0,10-4 1 0,-1 3 2 0,10 1-3 0,-7 2 7 0,7 1-1 0,-4-3 3 0,-2 1-2 0,1 4-1 0,-5-1 1 0,-3 0-4 0,7 1-3 0,-9 2 0 0,0 7 0 0,-4-2 0 172,4 5 0-172,-4-10 0 0,11 6 0 0,-9-5 0 0,2-3 0 0,1-1 0 0,1-9 0 0,-8 1 0 0,10 0 0 0,-8-4 0 0,-6 0 0 0,6 0 0 0,0 0 0 0,-4 0 0 0,-3 0 0 0,5 0 0 0,-8 0 0 0,-3-8 0 0,0 1 0 0,-6-7 0 0,-2 10 0 0,-6-3 0 0,4-1 0 270,-7 4 0-270,9-5 0 0,2 2 0 1,-2-2 0-1,-2 0 0 0,-6 2 0 0,3-2 0 0,-3-2 0 0,8 1 0 1,-5 0 0-1,3 1 0 0,-4-4 0 0,4-2 0 0,2 2 0 0,-5-5 0 0,7 7 0 0,-2 0 0 0,0-3 0 0,-6 3 0 0,-1-1 0 0,1-1 0 0,-5 1 0 0,-1 2 0 1,-3 7 0-1,6-4 0 0,1-2 0 0,4-7 0 0,1 4 0 0,6-6 0 0,-6 2 0 0,3 0 0 0,-2-5 0 0,-4 6 0 0,-1-2 0 1,7 2 0-1,-12-7 0 3,-5 7 0 8,2-8 0 153,-4 4 0-164,2-2 0 0,-2-4 0 0,4 0 0 0,2 3 0 0,-10-3 0 0,4 0 0 0,-9 4 0 0,-1-4 0 0,-5 2 0 0,-4-5 0 0,0-5 0 0,0-5 0 0,0 1 0 0,-8 2 0 0,-13-2 0 0,-7 3 0 0,-1 3 0 0,-9-7 0 0,4 6 0 0,-6-1 0 0,-2-5 0 173,6 11 0-173,-4-5 0 0,2 7 0 0,7 4 0 0,-1-1 0 0,-2 12 0 0,5-2 0 0,5-1 0 0,-5 4 0 0,8 2 0 0,-9-2 0 0,-8 1 0 0,3 4 0 0,-12-5 0 0,3 5 0 0,-2 4 0 0,-3 0 0 1,3 0 0-1,6 0 0 0,-2 0 0 0,8 0 0 0,13 0 0 0,2 0 0 1,6 0 0 162,3 0 0-162,-1 0 0-1,1 0 0 0,1 0 0 0,3 0 0 0,6 0 0 0,-4 0 0 0,4 0 0 0,0 0 0 0,0 0 0 0,0 0 0 0,0 0 0 0,0 0 0 0,0 0 0 0,0 0 0 0,0 0 0 0,0 0 0 0,0 0 0 0,0 0 0 0,0 0 0 0,0 0 0 3,0 0 0 158,0 0 0-161,0 0 0 0,0 0 0 0,0 0 0 0,0 0 0 0,0 0 0 0,0 0 0 0,0 0 0 1,0 0 0-1,0 0 0 0,0 0 0 0,0 0 0 0,0 0 0 0,0 0 0 0,0 0 0 1,0 0 0-1,0 0 0 0,0 0 0 0,-4 0 0 0,4 4 0 0,-5 17-79 0,5 11-88 170,0-11-255-170,0 0-279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2:17:41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28">
    <iact:property name="dataType"/>
    <iact:actionData xml:id="d0">
      <inkml:trace xmlns:inkml="http://www.w3.org/2003/InkML" xml:id="stk0" contextRef="#ctx0" brushRef="#br0">21737 9304 468 0,'0'0'190'38,"0"0"-40"-38,0 0-10 0,0 0-55 0,0 0-21 0,0 0 0 0,0 0-1 0,0 0-10 0,27 10 4 0,-27-10 1 0,0 0 1 0,0 0-13 0,0 0-10 0,0 0-15 0,0 0 6 2,-17 0 12 212,-6 0-18-214,-4 0 3 0,-5 0-6 0,-8-13 1 0,4 1-2 0,-2-8 1 0,3 2-1 0,-1 3-1 0,-6-7-2 0,-3 6 1 0,3 4 4 0,2-1-5 0,-6 1 4 1,6-3-7-1,-2 2 1 0,-7-3-2 0,3 0 1 0,-9-2-2 0,0 6 0 0,7-4-5 0,1 0 0 0,-5 4 2 0,8-1-4 0,4 6 4 0,-5-1-6 0,-1 4 9 0,6-2-9 0,-6 6 4 128,-1 0 2-128,3 0-3 0,-5 0 1 0,-5-3 0 0,3 3-1 0,-4 0 1 0,3-4 3 0,5 0-3 0,-3 4-1 0,-1-4-2 0,3 0 1 0,-1-2-1 0,1 6 0 0,3-3-1 0,-1 3 1 0,0 0-1 0,4 0 1 217,2 0 2-217,-3 0-1 0,3 0-1 0,0 0 0 0,5 0-1 0,-6 0 1 0,-7 0 0 0,6 0-1 0,-5 0 0 0,7 0 3 0,5 0-3 1,3 0 1-1,9 0-1 0,4 0 0 0,6 0 2 0,9 0-2 0,-4 0 0 1,3 0 0-1,3 0-2 1,-6 0 4-1,2 0-1 0,-3 0 0 0,-6 0 1 0,9 0-2 0,-7 0 0 0,7 0 0 0,-2 0 2 0,-1 0-2 0,9 0 1 0,-2 0-2 124,-2 0 2-124,0 0-1 1,-3 0 0-1,5 0 0 0,2 0-1 0,0 0-6 0,0 0-6 0,0 0 6 0,0 0 3 0,0 0 3 0,0-8 0 0,0-16-1 0,36-9 2 0,8-7 4 0,7 2-4 0,2 1 0 3,3 9 1 210,-1-1 0-213,-10 10 1 0,1-2-1 0,-6 9 0 0,-8 2 0 0,3 3-1 0,-14 7 1 0,-2 0 0 0,-8 0 0 0,-11 0 1 0,0 0-1 0,0 0 0 0,0 0-1 0,0 0 2 0,0 0-2 0,0 0 0 0,0 0 0 0,0 0 0 0,0 0 0 0,0 0 0 0,0 0 0 0,0 0-2 1,0 0 2-1,0 0-7 0,0 0-6 0,0 4 2 0,-17 17 11 0,-21 4 4 130,-6 4-2-130,-2-5-1 0,-7 5 0 0,-4-5-1 0,0 5 1 0,-2-2-1 0,4-2 0 0,5 0 0 0,10-6-1 0,12-6 1 1,7-3 0-1,15-8 0 0,2-2 1 0,4 0 0 0,0 0 4 0,0 0-5 0,0 0 5 0,0 0 3 219,0 0-4-219,0 0 0 0,0 0 1 0,8 13 3 0,24 2-2 0,14 7-2 1,-2-6-1-1,1 3 5 0,5-1 0 0,-4-3-4 0,-10 2-4 0,-2 1 0 0,2 1 0 0,-13-2 0 0,7-2 0 0,-7-1 0 0,-9-3 0 0,-5-6 0 0,-5-2 0 0,-4 0 0 0,0-3 0 0,0 0 0 0,0 0 0 0,0 0 0 0,0 0 0 0,0 0 0 0,0 0 0 0,0 0-101 0,0 6-139 134,0 1-151-134,-8 5-924 1</inkml:trace>
    </iact:actionData>
  </iact:action>
  <iact:action type="add" startTime="9638">
    <iact:property name="dataType"/>
    <iact:actionData xml:id="d1">
      <inkml:trace xmlns:inkml="http://www.w3.org/2003/InkML" xml:id="stk1" contextRef="#ctx0" brushRef="#br0">18193 8170 381 0,'0'0'180'0,"0"0"-14"0,0 0-16 126,0 0-74-126,0 0-20 0,0 0 11 0,0 0-16 0,-34 25-1 0,4-10-5 1,5 0 0-1,-13-2-1 0,0-1-5 0,-2-2-11 0,-4-2-11 0,-5-1-6 0,-10 0-4 0,-4-1-2 0,-2 3 4 0,-5-6-4 0,7 4 5 222,4-1-2-222,6-4 3 2,-6 2-4-2,5 2 0 0,-3-6-1 0,4 0-1 0,3 0-1 0,1 0-2 0,3 0 6 0,-5 0-6 0,3 0 5 0,-5 0-3 0,5 0 3 0,-7 0 0 0,2 0 1 0,2 0 1 0,1 0-1 0,-1 4 3 0,7-1-8 0,-7-3 1 0,-3 5-2 0,5-5 1 0,-1 3 1 0,-1-3 2 0,1 0 2 0,1 0-1 0,-6 0 3 1,-8 4-1-1,-6-4-2 0,-1 6 0 127,0-3 2-127,-3 1-2 1,5 4-3-1,1-4 0 0,6 5 12 0,-3 0-5 0,5-2-8 0,-4 0 5 0,4 1 8 0,-4-2-6 0,8-2-8 0,-4-1 4 0,9 7 3 0,3-8-4 0,3 4 1 0,6-6-4 0,4 0 0 4,-4 0-2 211,3 0 3-215,-3 0-3 0,-2 0 2 0,2 0-1 0,-2 0 0 0,-2 0-1 0,2 0 0 0,2 0 0 0,0 0 1 0,2 0-1 0,2 0 2 0,9 0-2 0,-9 0 0 0,11 0-1 0,-2-6 1 0,4 6-1 0,-13 0 2 0,11 0-1 0,-3 0 2 0,3 0-2 0,0-2 4 0,6 2-4 0,-6-6 0 0,0 6-2 0,4 0 2 0,-2-4 1 0,2 4-1 0,-11 0 0 3,7 0 2 125,-6 0-1-128,-3 0-1 0,5 0 0 0,-7 0 0 0,13 0 0 0,0 0 0 0,2 0 1 0,2 0-1 1,2 0 0-1,0 0 1 0,1 0-1 0,-5 0 1 0,12 0-1 0,-12 0 2 0,11 0 1 0,0 0-4 0,-9 4 3 215,6 10 1-214,-8-7-1-1,5 6 0 1,5-5-2 0,5 8 1-1,-9 0 0 0,1 3 0 0,1 6 0 0,-2 5 1 0,-1-5 0 0,5 7-2 0,-8-4-2 0,7 0 2 0,-3-3 1 0,11-3 1 0,2-3-2 0,0-2 0 0,0 3 2 0,0-4-2 0,0 2 1 0,0 4-1 0,0-1 0 0,0 4-1 0,0 0 1 0,0 4 2 0,0-1-2 0,0 0 0 0,0 2 0 1,0-7-2 126,0 1 2-126,0-7 0-1,0 1 0 0,0-11-1 0,11-2-7 0,3 2 4 0,12 2 3 0,1 3 1 0,9-1 0 0,6 3 0 0,-2-7 0 0,0 5-1 0,2-9 1 0,-8 3-3 0,6-6 3 0,8 4 0 0,-14-4 3 220,8 3-3-220,-4-3 1 0,-6 5-1 0,2-1 2 0,-1-1-2 0,-1-3 0 0,10 0 0 0,-8 0 1 0,14 0-3 0,1 0 2 0,-5 0 0 0,13 0-1 0,-9-3 1 0,3-1 1 1,-3-1 0-1,-3 5 2 1,3 0-2-1,-2 0 4 0,1 0-5 0,5 0 1 0,-3 0 0 0,2 0-1 0,-5 0 0 1,0 0 1-1,-6 0-1 0,0 0 0 0,5 0 0 0,1 0 2 0,0 0-1 0,3 0-1 129,12 0 2-129,-6 0-1 0,4 0-1 0,0 0 1 0,-11 0 0 0,-2 0 1 0,-1 0 1 0,-5 0 4 0,6 9-2 0,0-6-3 0,-5 7 1 0,5-2-1 0,-2-1 1 0,2 6-2 0,9-5 1 0,-4-4 0 0,-3 0-1 218,3-1-1-218,-1 3 5 0,-5-6-5 0,-1 2 2 0,4-2-2 1,-8 6 1-1,13-6-1 0,-9 0 1 0,9 0-1 0,-7 0 2 0,-6 0-1 0,-4 0-1 0,2 0 4 1,-8 0-4-1,3 0 5 0,-11 0-2 0,1 0 0 0,-4 0-3 0,-2 0 1 0,1 0-1 0,6 0 1 0,-1 0 1 0,2 0-2 0,9 0 0 0,-5 0 1 0,9 0 1 0,2 0-2 0,-2 0-1 0,6 0-1 3,-1 0 0 121,-3 0 2-124,-5 0 0 0,3 0-1 0,-8 0 1 0,4 0 0 0,-5 0 0 0,5-6 0 0,-5 6 0 0,9-2 1 1,-6-4-1-1,10 6 0 0,-6-7 1 0,-2 3-1 0,14-4 0 0,-8-5-1 0,11 6 1 3,-7 2 0 212,6 2 1-215,-3-1-1 0,-3-2 0 0,-2-1-1 0,-2-1 2 0,0-5-2 0,-6 5 0 0,6-3 1 0,0 3 1 0,-4-2-1 0,0 3 1 0,2-5 0 0,-7 3-1 0,1 2 0 0,-7-2 2 1,5 0-1-1,-7 5-1 1,0-4 0 0,-6 4 0-1,6-5-1 0,0-3 1 0,-4 5 0 0,2-5-1 0,-2-1 1 0,0 6 0 0,-6-7 0 0,4 3-1 0,-3-10 1 0,1-1-2 127,2-6 2-127,2 1-1 0,-4-5 0 0,2 1 0 0,-5 3 2 0,-3 0-1 0,-5 4 0 0,-4-5-1 0,0 1 0 0,0-4 0 0,0-1-4 1,0-2 2-1,-6 0 2 0,-18 2 1 0,-3 1 0 0,0-5 1 0,-5 5-2 5,-10-11 2 208,2 8 0-213,0 2-1 0,-2 4 2 0,6 8-3 0,0 2 2 0,4 6 2 0,-6 1-3 0,3-1 4 0,-5 1-2 0,2 3 0 0,6 3-1 0,0 0 0 1,1 6-1-1,-1 0 1 0,-6 0 0 0,-2 0 0 0,0 0 0 0,-2 0 0 0,13 6-1 0,10 0-2 0,4 0 0 0,11-6-13 0,-1 3-45 0,5-3-68 0,0 0-93 0,0 0-116 0</inkml:trace>
    </iact:actionData>
  </iact:action>
  <iact:action type="add" startTime="12996">
    <iact:property name="dataType"/>
    <iact:actionData xml:id="d2">
      <inkml:trace xmlns:inkml="http://www.w3.org/2003/InkML" xml:id="stk2" contextRef="#ctx0" brushRef="#br0">21438 10255 531 0,'0'0'191'1,"0"0"-57"-1,0 0-26 0,0 0-54 0,0 0-16 0,0 0 18 0,0 0-6 0,-64 22-13 0,18-7 2 0,0 11 1 0,-7-1-3 0,-10 6-3 0,0 6-5 0,-7 4-6 0,7-1-5 219,4-2-7-219,4 7 2 0,0 4-1 0,1 1 3 0,1-1-3 0,2 3-5 0,1 2 6 0,5-1-4 0,1 0-2 0,15-4 6 0,-7 4 0 0,8-3-2 1,-1 7-3-1,-1-4-4 0,7-9 0 0,6-4-3 0,-2-6 1 0,11-3 4 0,-7-2-6 0,5 5 3 0,3-1-3 0,-3-1 2 0,-3 5-2 0,1-9 0 0,5 4-1 0,-7-3 2 0,5-8 0 0,-1-6 0 0,5-2 1 123,3-4-2-123,2-9 0 0,0 3 0 0,0-3 0 0,0 4-1 0,-4 5-4 0,-9 3 5 1,11 1 3-1,-2-5 2 0,0-4-5 0,4-4 1 0,0 0-1 0,0 0 0 0,0 0-3 0,0 0-5 0,0 0-2 0,0-12 10 219,0-26 1-219,-4 6 0 0,-7-1 4 0,7-2-3 0,0-2 1 0,-3-6-3 1,1 8 1-1,-7-6-1 0,3 7 0 0,-3 7 0 0,7-2 1 0,2 7 1 0,-7 3-2 0,9-2 0 0,-9 2 1 0,5 6-2 0,4 4 2 0,-2 2-1 0,0 3 0 0,4 0 0 0,0 4 0 0,0 0 1 0,0 0 0 0,0 0 0 0,0 0 1 0,0 0 0 0,0 0 0 0,0 0 2 0,0 0 7 125,0 0 5-125,0 0 4 1,0 0 5-1,0 15-14 0,0 23-7 0,0 3 0 0,0-1 8 0,0 10-5 0,0-3 4 0,0 3 0 0,4-4-1 0,2-9 7 0,5-9 1 0,-3-11 6 0,3-6-2 0,8-3-2 0,-9 0-5 219,13 1-2-219,3-5 1 0,-5-1 1 0,2-3 1 0,4 0-3 0,15 0-2 0,5 0-2 0,12-32 7 0,17-10 2 0,-7 3 3 1,-3 2 4-1,-12 3-8 0,-16 15-17 0,-15 7 0 0,-2 6 0 0,-18 6 0 0,-3 0 0 0,0 0-63 0,0 0-114 0,0 0-77 0,-11 0-122 0</inkml:trace>
    </iact:actionData>
  </iact:action>
  <iact:action type="add" startTime="14631">
    <iact:property name="dataType"/>
    <iact:actionData xml:id="d3">
      <inkml:trace xmlns:inkml="http://www.w3.org/2003/InkML" xml:id="stk3" contextRef="#ctx0" brushRef="#br0">19817 11973 165 0,'0'0'463'0,"0"0"-279"0,0 0-24 0,0 0-59 0,0 0-39 1,0 0-6-1,0 0 1 0,4-12-8 0,-4 12-7 0,-19-6 24 0,-14 2-19 0,-1 1-19 0,-2-1-8 0,-6 4-6 0,6-6-1 0,-2 6-8 0,9 0 2 0,6 0-3 0,4 0 4 0,-4 0 0 0,6 0 1 0,-11 0 7 0,3 0 3 0,0 0 5 131,-3 6-9-130,5 19-2 0,-6-2-1-1,10 2 5 0,-9 3-9 0,9 0 3 0,-4 2-1 0,2 6-4 0,2 6 3 0,0 3-3 0,4 7 3 0,3-2 0 0,3 3-1 0,5-5 5 0,-4 1-3 0,-3 5-2 0,7 4-1 1,0-5 1 217,-3 0 0-218,7-1 0 0,0 2-1 0,0-1 0 0,0 0-1 0,0-5 3 0,0 1-4 0,0-2 1 0,0-4 0 0,0 1-2 0,0 6 1 0,0 0 0 0,0 3 1 0,0 3 0 0,17 3 4 0,6 6 3 0,-4 0-6 1,0 5-3-1,2-11-1 0,0-5 2 0,-8-5-1 0,2 3 3 0,-7 8-5 0,-1 5-1 0,5-8 0 0,-5-4-1 0,9-13 0 0,-9-8-3 0,8-2 2 128,10-5 0-128,8 3 1 1,5 4 0-1,2-3 4 0,1 0-4 0,-4 0 4 0,3-10-4 0,-2 3 0 0,11-10-3 0,4-5 2 0,6-2-1 0,-3-2 2 0,-1-3-1 0,-2 0 3 0,-9 0-1 0,5 0-1 0,-9-3-1 4,6-27 1 214,0-5 0-218,-3-15-1 0,-3-2 2 0,-7-5-2 0,-7-14 3 0,3-1-4 0,-10-7 2 0,-4-7 0 0,2 4 0 0,-5-2-2 0,-1 2 2 0,-9-8 0 0,4 4-1 0,-6 8 2 1,0 0-2-1,0 5 1 0,0 2 0 0,0 6-1 0,0 6 1 0,0 0-3 0,0 2 3 0,0-5 1 0,0-2 0 0,0-7-1 0,0 3 0 0,0 6 0 0,-6 5 0 0,-2 7 0 0,-3 7-1 128,5 6 1-128,-5-1-1 0,3 7 1 1,-1-3 0-1,-5 3 0 0,-1-7-1 0,2 0 1 0,3-2 0 0,3 0 2 0,-7-1-2 0,-1 7 0 0,2 3 0 0,0 3-1 0,-3 5 2 0,9 8-2 0,-7 8 1 0,1-1-2 254,0 8 2-254,-4-6 1 0,7 2-1 0,-5 4 3 0,7-3-2 0,-1 3-1 0,-1 0 0 1,10 0-1-1,0 0 0 0,0-4-36 0,0-1-49 0,0-2-45 0,0-11-48 1,0 15-109-1,0-1-270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3:58:31.2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8344">
    <iact:property name="dataType"/>
    <iact:actionData xml:id="d0">
      <inkml:trace xmlns:inkml="http://www.w3.org/2003/InkML" xml:id="stk0" contextRef="#ctx0" brushRef="#br0">8063 17402 621 0,'0'0'202'32,"0"0"-136"-32,0 0 13 0,0 0-29 0,0 0-3 0,0 0 12 0,0 0 2 0,0 0-3 0,0 0-3 0,-181 8 7 0,137 11-15 0,-7 9-7 0,7 1-9 0,-11 5-7 0,2-7-6 1,9 2-4-1,0-1 0 0,-3 9 2 0,7-3 1 0,5 10 1 0,-3-4 2 0,6 2 0 0,5 8-8 0,4-7 3 0,4 12 0 0,0-10-2 0,12 8 1 1,-1 3-4-1,2-3-3 0,3 0 1 3,3 6-4 136,0-3 1-139,0 6-1 0,0-5 2 0,0 12 4 0,0-16 0 0,24 12 2 0,11-12 10 0,5 12-12 0,5-11-6 0,5-5-1 0,1-12 7 2,-1-12-1-1,3 3-3-1,2-19-2 0,10-2 0 0,1-7-2 0,7 0 0 0,-1 0-1 1,2 0 0 5,-1-7-1 136,-1-23 0-142,-7-2 0 1,-3 4 0-1,-6-1 1 0,-9-7 0 0,5-1-1 0,-12-8 1 0,3-10-2 0,-14 2 1 0,-4-4-3 0,-10-4 3 0,-2-5-1 0,-9-15 0 0,-4-9 0 0,0-4 0 0,0 5 1 0,-17-9 0 0,-23 13-1 1,-8 7 0 145,-11 9 1-146,2 14 0 0,4 12 0 0,3-2 0 0,7 15 1 0,3 13-2 1,11 6 1-1,-3 7-1 0,1 0 0 0,-7 4-1 0,-2-5 1 1,4 5-28-1,-6 0-40 1,4 0-58 0,4-3-92-1,28-6-93 0,6 2-504 0</inkml:trace>
    </iact:actionData>
  </iact:action>
  <iact:action type="add" startTime="29836">
    <iact:property name="dataType"/>
    <iact:actionData xml:id="d1">
      <inkml:trace xmlns:inkml="http://www.w3.org/2003/InkML" xml:id="stk1" contextRef="#ctx0" brushRef="#br0">15624 17327 385 0,'0'0'299'0,"0"0"-82"0,0 0-91 1,0 0-33-1,0 0-39 0,0 0-10 0,-42-3 4 0,6 18-14 0,0 3-6 0,-6-8-9 0,-2 15 4 0,4-13 1 0,-7 13 3 0,-5-8-2 0,5 12-2 0,1-9 1 0,-5 8-2 0,7 6-7 0,2-6 1 0,8-3 3 0,9 6-2 0,6 3 2 127,0-5-1-127,8 7-1 0,3-4 0 0,6 9-1 0,2 1-1 0,0-3-5 0,0 16-1 0,0-10-2 0,0-1-2 0,0 6 0 0,15 3 2 1,10-8 2-1,13 8-7 0,-2-8 5 0,6 4-1 0,2-4-1 0,-2-2 0 147,2 4-2-146,-3-22-1-1,3 3-2 0,4-16 5 0,5-5-1 0,10 1-3 0,7 2-1 0,-3-10 0 1,7 7 2-1,-11-7 0 0,0 0-1 0,-4 5 2 0,0-5-3 0,-8 0 2 0,4 0-2 0,-3 0 0 0,-1-22-1 0,-3-14 1 0,1-8 0 0,-15 6-2 6,-5-6 1 154,-10 16 0-160,-11-6 1 0,-3 2-2 0,-5-10 2 0,0 1-2 0,0-7-2 0,0-1 2 0,0-4 2 0,0-4-1 0,0 4 1 1,-5-2 1-1,-11 8-1 0,5-6 0 0,-8-1-2 0,-10 5 2 0,-1-3 0 0,-6 7-1 0,-2 8-1 0,-4 8 2 0,2 12 0 0,-13-2 0 5,3 9-2 3,-11 3 2 177,14-11 1-184,5 15 3 1,9-5-3-1,16 0-1 0,4 8 0-1,3-9-1 0,10 9 3 0,-3 0-4 0,3 0 1 0,0 0-3 1,-10 0-1-1,1-7 5 0,-3 7-11 0,-7-12-64 0,-4 4-70 0,14 8-104 0,5-17-177 0</inkml:trace>
    </iact:actionData>
  </iact:action>
  <iact:action type="remove" startTime="33676">
    <iact:property name="style" value="instant"/>
    <iact:actionData xml:id="d2" ref="#d1"/>
  </iact:action>
  <iact:action type="add" startTime="33682">
    <iact:property name="dataType" value="strokeEraser"/>
    <iact:actionData xml:id="d3">
      <inkml:trace xmlns:inkml="http://www.w3.org/2003/InkML" xml:id="stk2" contextRef="#ctx0" brushRef="#br1">33452 32603 629 0,'0'0'233'8,"0"0"-137"-8,0 0-26 140,0 0-21-140,0 0-39 0,0 0-9 1,-12 0-1 0,7 0-10-1,-1 7-73 0,2 2-154 0,-2-6-223 1</inkml:trace>
    </iact:actionData>
  </iact:action>
  <iact:action type="add" startTime="35192">
    <iact:property name="dataType"/>
    <iact:actionData xml:id="d4">
      <inkml:trace xmlns:inkml="http://www.w3.org/2003/InkML" xml:id="stk3" contextRef="#ctx0" brushRef="#br0">15613 17438 74 0,'0'0'123'1,"0"0"-28"-1,0 0 1 0,0 0-6 0,0 0 8 0,0 0 28 0,28-16-10 0,-28 16 3 0,0 0-12 1,0 0-17-1,0 0-10 0,0 0-20 0,0 0-12 0,0 0-6 261,0 0-10-261,0 0-16 0,0 0-9 0,0 0 5 0,-32 0 2 0,0 0-7 0,1 0 0 0,-3 0-1 0,5 0 2 0,-5 0-4 0,4 0 4 1,-5 7-1-1,-3 6 0 0,0 12-1 0,4-6 2 0,2 6 0 0,-5 0 0 1,5-4-3-1,7 7-1 0,-3-3 0 0,1 4 0 0,4 7 3 0,-1-7 0 0,-1 7-1 0,15 8 1 0,-9 3 1 0,8-2-2 0,5-9-1 0,-5-7 6 1,5-4-7-1,4 11-2 0,2 0 2 0,0 0-4 0,0 11 8 0,0-7 5 4,0 8-11 3,0 11 0 8,12-3 0-15,7-12 0 252,-6-1 0-252,2-11-1 0,4-7 0 0,-7-10 0 0,5-2 0 0,13 3 4 0,6 1 5 0,4 2-6 0,10-2-1 1,9-5-1-1,4-3-2 0,5-9 0 0,1 0 0 0,-1 0 0 0,-5 0 0 0,5 0 1 0,-3 0 0 0,-8 0-1 0,2 0 0 0,-7 0 1 0,-7 0-1 0,-3 0 0 0,-11 0 0 0,3 0-2 0,0 0 2 0,-7 0 0 0,1 0 1 0,-5 0-1 0,4 0 0 1,-1-16-3-1,3-6 1 0,1-14 0 0,3-8 1 0,-5-13 0 9,-7-14 0 133,0 6 1-142,2-17-1 0,-13 10 0 0,-1-6 0 0,-3 19 0 0,-6 6 0 0,0 16-1 0,0 9 1 0,0-7-2 0,-27 5 3 0,-15-6 0 1,-7 8 0-1,-3 3-1 0,-1 0 1 0,-2 4 0 0,-2-6-1 0,5 10 1 0,3 5-1 0,3 3 1 148,6 2 0-148,2-2 0 0,12 0 0 0,3 5 2 0,4-4 3 0,5 4-5 1,1 1 4-1,7 3-4 0,6-10-1 0,0 10-2 0,0 0 2 0,0 0 2 0,0 0 0 0,0 0 0 0,0 0-1 0,-3 0-4 0,-1 0-65 0,0 0-70 0,4-8-77 0,0 5-248 152</inkml:trace>
    </iact:actionData>
  </iact:action>
  <iact:action type="add" startTime="37220">
    <iact:property name="dataType"/>
    <iact:actionData xml:id="d5">
      <inkml:trace xmlns:inkml="http://www.w3.org/2003/InkML" xml:id="stk4" contextRef="#ctx0" brushRef="#br0">7121 15253 456 0,'0'0'210'4,"0"0"-81"-4,0 0 13 12,0 0 4-8,0 0-66 245,0 0-11-249,0 0 24 0,53-6 4 0,-66 86-29 0,-48 30-11 0,-11 20 11 0,-18 30-12 0,-13 14-8 0,-11 16-7 1,-4-8-10-1,17-27-6 0,18-27-13 0,20-44-3 0,27-30-5 0,17-30-3 0,19-20 1 0,0-4-2 0,0 0-15 0,15-7-16 1,40-43-25-1,12-15-39 0,1 0-67 1,-45 40-70 0,-2 10-92 0</inkml:trace>
    </iact:actionData>
  </iact:action>
  <iact:action type="add" startTime="38097">
    <iact:property name="dataType"/>
    <iact:actionData xml:id="d6">
      <inkml:trace xmlns:inkml="http://www.w3.org/2003/InkML" xml:id="stk5" contextRef="#ctx0" brushRef="#br0">8438 17422 368 0,'0'0'483'0,"0"0"-321"0,-109 219-37 0,29-120-24 0,-9 8-41 5,-10 15-10 139,-11 1 1-144,9 6 1 0,6-1-8 0,13-1-4 0,15-17 4 0,8-8-1 0,23-20-8 0,9-21 1 0,12-32-17 0,11-13-11 0,4-7-8 0,0-9 0 0,0 0-37 0,0 0-30 1,25-34-45-1,17-7-95 0,-27 16-47 0,-3 6-322 0</inkml:trace>
    </iact:actionData>
  </iact:action>
  <iact:action type="add" startTime="39032">
    <iact:property name="dataType"/>
    <iact:actionData xml:id="d7">
      <inkml:trace xmlns:inkml="http://www.w3.org/2003/InkML" xml:id="stk6" contextRef="#ctx0" brushRef="#br0">14846 15294 555 0,'0'0'273'1,"0"0"-75"-1,0 0-73 0,0 0-32 0,0 0-6 5,-59 280 10 144,-14-143-19-149,-12 16-19 0,-1 12-2 0,4-3-14 0,-1-15-17 0,10-19-11 0,10-26-6 0,18-17-7 0,14-27-1 0,12-22-1 0,12-27-4 0,7-9-32 0,0 0-57 0,17-53-66 1,25-10-8-1,-12 23-85 0,-7 12-315 0</inkml:trace>
    </iact:actionData>
  </iact:action>
  <iact:action type="add" startTime="39923">
    <iact:property name="dataType"/>
    <iact:actionData xml:id="d8">
      <inkml:trace xmlns:inkml="http://www.w3.org/2003/InkML" xml:id="stk7" contextRef="#ctx0" brushRef="#br0">16144 17274 490 0,'0'0'291'1,"0"0"-107"-1,0 0-66 0,0 0 12 0,0 0-26 0,0 0-32 0,0 0 0 0,-175 246-3 0,79-125-16 1,-1 22-1-1,-2 14-7 6,4 5-9 143,8-6-8-149,7-12-9 0,21-35-6 0,4-19-9 0,22-41-1 0,10-17-3 0,20-27-6 0,3-5-36 0,0 0-31 0,13-5-32 0,36-39-60 1,-16 7-66-1,-5 12-207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03:58:31.2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8344">
    <iact:property name="dataType"/>
    <iact:actionData xml:id="d0">
      <inkml:trace xmlns:inkml="http://www.w3.org/2003/InkML" xml:id="stk0" contextRef="#ctx0" brushRef="#br0">8063 17402 621 0,'0'0'202'32,"0"0"-136"-32,0 0 13 0,0 0-29 0,0 0-3 0,0 0 12 0,0 0 2 0,0 0-3 0,0 0-3 0,-181 8 7 0,137 11-15 0,-7 9-7 0,7 1-9 0,-11 5-7 0,2-7-6 1,9 2-4-1,0-1 0 0,-3 9 2 0,7-3 1 0,5 10 1 0,-3-4 2 0,6 2 0 0,5 8-8 0,4-7 3 0,4 12 0 0,0-10-2 0,12 8 1 1,-1 3-4-1,2-3-3 0,3 0 1 3,3 6-4 136,0-3 1-139,0 6-1 0,0-5 2 0,0 12 4 0,0-16 0 0,24 12 2 0,11-12 10 0,5 12-12 0,5-11-6 0,5-5-1 0,1-12 7 2,-1-12-1-1,3 3-3-1,2-19-2 0,10-2 0 0,1-7-2 0,7 0 0 0,-1 0-1 1,2 0 0 5,-1-7-1 136,-1-23 0-142,-7-2 0 1,-3 4 0-1,-6-1 1 0,-9-7 0 0,5-1-1 0,-12-8 1 0,3-10-2 0,-14 2 1 0,-4-4-3 0,-10-4 3 0,-2-5-1 0,-9-15 0 0,-4-9 0 0,0-4 0 0,0 5 1 0,-17-9 0 0,-23 13-1 1,-8 7 0 145,-11 9 1-146,2 14 0 0,4 12 0 0,3-2 0 0,7 15 1 0,3 13-2 1,11 6 1-1,-3 7-1 0,1 0 0 0,-7 4-1 0,-2-5 1 1,4 5-28-1,-6 0-40 1,4 0-58 0,4-3-92-1,28-6-93 0,6 2-504 0</inkml:trace>
    </iact:actionData>
  </iact:action>
  <iact:action type="add" startTime="29836">
    <iact:property name="dataType"/>
    <iact:actionData xml:id="d1">
      <inkml:trace xmlns:inkml="http://www.w3.org/2003/InkML" xml:id="stk1" contextRef="#ctx0" brushRef="#br0">15624 17327 385 0,'0'0'299'0,"0"0"-82"0,0 0-91 1,0 0-33-1,0 0-39 0,0 0-10 0,-42-3 4 0,6 18-14 0,0 3-6 0,-6-8-9 0,-2 15 4 0,4-13 1 0,-7 13 3 0,-5-8-2 0,5 12-2 0,1-9 1 0,-5 8-2 0,7 6-7 0,2-6 1 0,8-3 3 0,9 6-2 0,6 3 2 127,0-5-1-127,8 7-1 0,3-4 0 0,6 9-1 0,2 1-1 0,0-3-5 0,0 16-1 0,0-10-2 0,0-1-2 0,0 6 0 0,15 3 2 1,10-8 2-1,13 8-7 0,-2-8 5 0,6 4-1 0,2-4-1 0,-2-2 0 147,2 4-2-146,-3-22-1-1,3 3-2 0,4-16 5 0,5-5-1 0,10 1-3 0,7 2-1 0,-3-10 0 1,7 7 2-1,-11-7 0 0,0 0-1 0,-4 5 2 0,0-5-3 0,-8 0 2 0,4 0-2 0,-3 0 0 0,-1-22-1 0,-3-14 1 0,1-8 0 0,-15 6-2 6,-5-6 1 154,-10 16 0-160,-11-6 1 0,-3 2-2 0,-5-10 2 0,0 1-2 0,0-7-2 0,0-1 2 0,0-4 2 0,0-4-1 0,0 4 1 1,-5-2 1-1,-11 8-1 0,5-6 0 0,-8-1-2 0,-10 5 2 0,-1-3 0 0,-6 7-1 0,-2 8-1 0,-4 8 2 0,2 12 0 0,-13-2 0 5,3 9-2 3,-11 3 2 177,14-11 1-184,5 15 3 1,9-5-3-1,16 0-1 0,4 8 0-1,3-9-1 0,10 9 3 0,-3 0-4 0,3 0 1 0,0 0-3 1,-10 0-1-1,1-7 5 0,-3 7-11 0,-7-12-64 0,-4 4-70 0,14 8-104 0,5-17-177 0</inkml:trace>
    </iact:actionData>
  </iact:action>
  <iact:action type="remove" startTime="33676">
    <iact:property name="style" value="instant"/>
    <iact:actionData xml:id="d2" ref="#d1"/>
  </iact:action>
  <iact:action type="add" startTime="33682">
    <iact:property name="dataType" value="strokeEraser"/>
    <iact:actionData xml:id="d3">
      <inkml:trace xmlns:inkml="http://www.w3.org/2003/InkML" xml:id="stk2" contextRef="#ctx0" brushRef="#br1">33452 32603 629 0,'0'0'233'8,"0"0"-137"-8,0 0-26 140,0 0-21-140,0 0-39 0,0 0-9 1,-12 0-1 0,7 0-10-1,-1 7-73 0,2 2-154 0,-2-6-223 1</inkml:trace>
    </iact:actionData>
  </iact:action>
  <iact:action type="add" startTime="35192">
    <iact:property name="dataType"/>
    <iact:actionData xml:id="d4">
      <inkml:trace xmlns:inkml="http://www.w3.org/2003/InkML" xml:id="stk3" contextRef="#ctx0" brushRef="#br0">15613 17438 74 0,'0'0'123'1,"0"0"-28"-1,0 0 1 0,0 0-6 0,0 0 8 0,0 0 28 0,28-16-10 0,-28 16 3 0,0 0-12 1,0 0-17-1,0 0-10 0,0 0-20 0,0 0-12 0,0 0-6 261,0 0-10-261,0 0-16 0,0 0-9 0,0 0 5 0,-32 0 2 0,0 0-7 0,1 0 0 0,-3 0-1 0,5 0 2 0,-5 0-4 0,4 0 4 1,-5 7-1-1,-3 6 0 0,0 12-1 0,4-6 2 0,2 6 0 0,-5 0 0 1,5-4-3-1,7 7-1 0,-3-3 0 0,1 4 0 0,4 7 3 0,-1-7 0 0,-1 7-1 0,15 8 1 0,-9 3 1 0,8-2-2 0,5-9-1 0,-5-7 6 1,5-4-7-1,4 11-2 0,2 0 2 0,0 0-4 0,0 11 8 0,0-7 5 4,0 8-11 3,0 11 0 8,12-3 0-15,7-12 0 252,-6-1 0-252,2-11-1 0,4-7 0 0,-7-10 0 0,5-2 0 0,13 3 4 0,6 1 5 0,4 2-6 0,10-2-1 1,9-5-1-1,4-3-2 0,5-9 0 0,1 0 0 0,-1 0 0 0,-5 0 0 0,5 0 1 0,-3 0 0 0,-8 0-1 0,2 0 0 0,-7 0 1 0,-7 0-1 0,-3 0 0 0,-11 0 0 0,3 0-2 0,0 0 2 0,-7 0 0 0,1 0 1 0,-5 0-1 0,4 0 0 1,-1-16-3-1,3-6 1 0,1-14 0 0,3-8 1 0,-5-13 0 9,-7-14 0 133,0 6 1-142,2-17-1 0,-13 10 0 0,-1-6 0 0,-3 19 0 0,-6 6 0 0,0 16-1 0,0 9 1 0,0-7-2 0,-27 5 3 0,-15-6 0 1,-7 8 0-1,-3 3-1 0,-1 0 1 0,-2 4 0 0,-2-6-1 0,5 10 1 0,3 5-1 0,3 3 1 148,6 2 0-148,2-2 0 0,12 0 0 0,3 5 2 0,4-4 3 0,5 4-5 1,1 1 4-1,7 3-4 0,6-10-1 0,0 10-2 0,0 0 2 0,0 0 2 0,0 0 0 0,0 0 0 0,0 0-1 0,-3 0-4 0,-1 0-65 0,0 0-70 0,4-8-77 0,0 5-248 152</inkml:trace>
    </iact:actionData>
  </iact:action>
  <iact:action type="add" startTime="37220">
    <iact:property name="dataType"/>
    <iact:actionData xml:id="d5">
      <inkml:trace xmlns:inkml="http://www.w3.org/2003/InkML" xml:id="stk4" contextRef="#ctx0" brushRef="#br0">7121 15253 456 0,'0'0'210'4,"0"0"-81"-4,0 0 13 12,0 0 4-8,0 0-66 245,0 0-11-249,0 0 24 0,53-6 4 0,-66 86-29 0,-48 30-11 0,-11 20 11 0,-18 30-12 0,-13 14-8 0,-11 16-7 1,-4-8-10-1,17-27-6 0,18-27-13 0,20-44-3 0,27-30-5 0,17-30-3 0,19-20 1 0,0-4-2 0,0 0-15 0,15-7-16 1,40-43-25-1,12-15-39 0,1 0-67 1,-45 40-70 0,-2 10-92 0</inkml:trace>
    </iact:actionData>
  </iact:action>
  <iact:action type="add" startTime="38097">
    <iact:property name="dataType"/>
    <iact:actionData xml:id="d6">
      <inkml:trace xmlns:inkml="http://www.w3.org/2003/InkML" xml:id="stk5" contextRef="#ctx0" brushRef="#br0">8438 17422 368 0,'0'0'483'0,"0"0"-321"0,-109 219-37 0,29-120-24 0,-9 8-41 5,-10 15-10 139,-11 1 1-144,9 6 1 0,6-1-8 0,13-1-4 0,15-17 4 0,8-8-1 0,23-20-8 0,9-21 1 0,12-32-17 0,11-13-11 0,4-7-8 0,0-9 0 0,0 0-37 0,0 0-30 1,25-34-45-1,17-7-95 0,-27 16-47 0,-3 6-322 0</inkml:trace>
    </iact:actionData>
  </iact:action>
  <iact:action type="add" startTime="39032">
    <iact:property name="dataType"/>
    <iact:actionData xml:id="d7">
      <inkml:trace xmlns:inkml="http://www.w3.org/2003/InkML" xml:id="stk6" contextRef="#ctx0" brushRef="#br0">14846 15294 555 0,'0'0'273'1,"0"0"-75"-1,0 0-73 0,0 0-32 0,0 0-6 5,-59 280 10 144,-14-143-19-149,-12 16-19 0,-1 12-2 0,4-3-14 0,-1-15-17 0,10-19-11 0,10-26-6 0,18-17-7 0,14-27-1 0,12-22-1 0,12-27-4 0,7-9-32 0,0 0-57 0,17-53-66 1,25-10-8-1,-12 23-85 0,-7 12-315 0</inkml:trace>
    </iact:actionData>
  </iact:action>
  <iact:action type="add" startTime="39923">
    <iact:property name="dataType"/>
    <iact:actionData xml:id="d8">
      <inkml:trace xmlns:inkml="http://www.w3.org/2003/InkML" xml:id="stk7" contextRef="#ctx0" brushRef="#br0">16144 17274 490 0,'0'0'291'1,"0"0"-107"-1,0 0-66 0,0 0 12 0,0 0-26 0,0 0-32 0,0 0 0 0,-175 246-3 0,79-125-16 1,-1 22-1-1,-2 14-7 6,4 5-9 143,8-6-8-149,7-12-9 0,21-35-6 0,4-19-9 0,22-41-1 0,10-17-3 0,20-27-6 0,3-5-36 0,0 0-31 0,13-5-32 0,36-39-60 1,-16 7-66-1,-5 12-207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7T03:03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8">
    <iact:property name="dataType"/>
    <iact:actionData xml:id="d0">
      <inkml:trace xmlns:inkml="http://www.w3.org/2003/InkML" xml:id="stk0" contextRef="#ctx0" brushRef="#br0">16003 1241 415 0,'0'0'159'1,"0"0"20"-1,0 0 19 0,0 0-72 0,0 0-36 0,0 0-3 0,0 0-15 0,40 29-14 0,-40-29-23 0,0 0 6 90,0 0-12-90,0 0-10 0,0 0-4 0,0 0-10 0,-6-13 7 0,-45-20 26 0,-14-3 3 0,8-4-13 0,-8 3-3 0,12-4-9 0,-2 7 8 0,-4-1-1 93,4 2-4-93,-4 4-3 0,0 5-5 0,0-5 2 0,0 4-3 0,0-3 4 0,0-1-6 0,9 8 2 0,-1 2 4 0,7 1-2 0,0-2-2 0,-9 8-1 93,9-5 2-93,0 9-3 0,-7 1 3 0,5 3-8 0,-7 0 8 0,-2-2-6 0,-2 6 1 0,5-3-1 0,1 3-3 0,7-7 2 0,-3-2-3 0,3-3 2 3,-4 3-3 91,8-4 1-94,-2 6 0 0,8-5-1 0,-2 2 1 0,-6 8-1 0,2-4 1 0,-7 3-1 0,-1-1 2 0,-3 0 0 0,-1 1 1 0,-1-2-3 0,0 5 2 96,-6-3-2-96,3 3 1 0,7-6-2 0,9 6 2 0,-6 0-2 0,-3-4 3 0,11 4-4 0,-10 0 4 0,8 0-3 0,-2 0 1 0,-9 0-1 0,3 0 1 0,1 0 0 4,1 0 1 89,-7 0 0-93,13 0-2 0,-4 0 2 0,-5 0-1 0,-1 0 1 0,-5 0-1 0,0 0 0 0,-4 18 0 0,-4-4-1 0,0 7 3 0,0-5-3 0,-3 9 3 92,1-4-2-92,2 0 1 0,4 0-1 0,2-10 0 0,2 5 0 0,2 0 0 0,7 2 1 0,0 1-1 0,1-6 0 0,3-1 0 0,6 1 3 0,7-5-3 4,6-4-2 89,12-1 2-93,1-3 0 0,1 0-1 0,5 0 1 0,-4 0 0 0,-9 4 0 0,10-4 2 0,-9 6-2 0,5-6 0 0,5 3 0 1,2-3-1-1,4 0-1 92,0 0 1-92,0 0 1 0,0 0 0 0,0 0-1 0,0 0-3 0,0 0 2 1,0 0 1-1,0 0 1 0,0 0-1 0,44-38 1 0,21-9-1 0,9-14 1 0,-3-5 0 95,1 7 0-95,-9 6 1 0,-10 17 0 0,-23 13-1 0,-12 10 0 0,-7 13 0 0,-11-4 0 0,0 4 0 0,0 0 0 0,0 0 0 0,0 0 0 0,0 0 1 97,0 0 1-96,0 0-2-1,-23 7 1 0,-36 22-1 0,-11 7 0 0,3-1-1 0,-7-7-2 0,7-1 2 0,-1 2 0 0,9-4 0 0,2-1 1 0,15 1-5 0,4 0 5 0,13 0 0 96,2-6 1-96,10 2 1 0,11-14-1 0,-2 3 0 0,4-10 0 0,0 0 3 0,0 2 0 0,0 11 4 0,6 3 12 0,55 6-2 0,13-2-8 0,4-9 14 95,15 2-24-95,10-8 0 0,9 2 0 0,-11-4 0 0,-11 3 0 0,-24-2 0 0,-14 4 0 0,-24-4 0 0,-20-1 0 0,-4 3 0 0,-4-6 0 0,0 0 0 0,0 0 0 95,0 0 0-95,0 0 0 0,0 4 0 0,0 8 0 0,0 16 0 0,-29 12-8 0,-1 25-179 0,7-27-104 0,11-4-158 0</inkml:trace>
    </iact:actionData>
  </iact:action>
  <iact:action type="add" startTime="6427">
    <iact:property name="dataType"/>
    <iact:actionData xml:id="d1">
      <inkml:trace xmlns:inkml="http://www.w3.org/2003/InkML" xml:id="stk1" contextRef="#ctx0" brushRef="#br0">3337 7022 616 0,'0'0'159'0,"0"0"-40"0,0 0 25 0,0 0-47 0,0 0-26 1,0 0-3 0,0 0 10-1,0 0-25 0,12 102-29 98,-12-55 30-98,0 20-15 0,0-2-9 0,0 0-4 0,0-2-9 0,0-19-5 0,0-4-8 0,0-12-1 0,0-6-2 0,0-9 3 0,0-11-3 0,0 4 1 0,0-6-2 101,0 0 2-101,0 0 7 0,0 0 2 0,0 0-6 0,0 0 3 0,0 0 8 0,0 0 1 0,4 0-2 0,20 0-4 0,7 0-4 0,-3 0-1 0,7 0 2 0,-5 0-1 101,10 0 1-101,0 0 5 0,4 0 1 0,7 0 4 0,-3 0-2 0,9 0-4 0,2 0-2 0,-6 0-1 0,-3 0 2 1,-1 0 0-1,4 0-2 0,-9 0-2 0,2 0 3 0,-2 0 1 99,-3 0-2-99,7 0 1 0,-4 0-2 0,5 0 0 0,-3-6-1 0,0 4-3 0,-1-3 0 0,1-3 3 0,-6 8-2 0,4-4 6 0,-4-2-1 0,3 6-1 0,3 0-2 104,0 0-4-104,-2 0 1 0,1 0 2 0,3 0 1 0,-4 0-6 0,7 0 6 0,0 0-3 0,-7 0-1 0,2 0 0 0,1 0 4 0,5 0-7 0,3 0 0 0,4 0 0 0,-2 0 0 104,2 0 0-104,-2 0 0 0,-2 0 0 0,-11 0 0 0,2 6 0 0,-6-2 0 0,-2-4 0 0,6 3 0 0,11 2 0 0,-2 0 0 0,16-3 0 0,1-2 0 0,-5 9 0 0,-6-9 0 100,-6 0 0-100,-5 4 0 0,-16-4 0 0,6 5 0 0,-17-5 0 0,6 0 0 0,-3 0 0 0,-1 0 0 0,-4 0 0 0,-7 0 0 0,-1 0 0 0,6 0 0 0,-5 0 0 101,1 0 0-100,6 0 0-1,-4 0 0 0,-9 0 0 0,7 0 0 0,-9 0 0 0,-4 0 0 0,0 0 0 0,0 0 0 0,0 0 0 0,0 0 0 0,0 0 0 0,0 0 0 0,0 0 0 100,0 0 0-100,0 0 0 0,0 0 0 0,0 0 0 0,0 0 0 0,0 0 0 0,0 0 0 0,0 0 0 0,0 0 0 0,0 0 0 0,0 0 0 0,2-33 0 0,-2-33 0 100,4-12 0-100,-4 13 0 0,0 15 0 0,0 22 0 0,0 17 0 0,0 7-3 0,0 4-25 0,0 0-10 0,0 0-50 0,0 0-45 0,0 19-40 0,0 11-129 0,0 1-403 104</inkml:trace>
    </iact:actionData>
  </iact:action>
  <iact:action type="add" startTime="8366">
    <iact:property name="dataType"/>
    <iact:actionData xml:id="d2">
      <inkml:trace xmlns:inkml="http://www.w3.org/2003/InkML" xml:id="stk2" contextRef="#ctx0" brushRef="#br0">7456 4566 550 0,'0'0'289'1,"0"0"-159"-1,0 0-2 0,0 0-54 0,0 0-29 0,0 0-8 0,0 0-9 0,9 8-1 0,-9-8-5 106,0 0-5-106,0-37 67 0,-15 5-41 0,-6-10-2 0,0 3-11 0,4 2 0 0,0-6 8 0,4 15-15 0,-1 5-4 0,1 6 2 0,2 4-11 0,-7 1 14 0,-4-5-11 0,-5 5 9 103,-9-7-2-103,-2-2-8 0,-2 6 0 0,-27-2-4 0,-20 11 4 0,-18 6-1 0,-17 0-2 0,8 0-1 0,11 0 9 0,6 0-9 0,6 0 3 0,9 0-5 0,8 0-2 0,9 0-1 103,-5 0 1-103,5 0 4 0,2 0-7 0,0 0 1 0,-1 0 3 0,1 0-4 0,-4 0 5 0,4 0-5 0,-1 10 5 0,-3-2-1 0,4 5-2 1,10-1 4-1,0-5-3 0,7 2-3 107,-2-5 3-107,3 1-3 0,1-5 0 0,0 0-1 0,-9 3 1 0,5-3-1 0,-1 0 1 0,1 4 0 0,-1-1-1 0,9 1 2 0,0 2-1 0,4-4 2 0,3 4-3 0,1-2 2 102,-2-1-1-102,1-3 0 0,1 4 1 0,-10 2-2 0,-2 0 2 0,-9 3-2 1,4 4 1-1,5-1 2 0,-2 0-3 0,-1 1 1 0,3-1 0 0,4-2-1 0,-2 5 1 0,2 1 2 105,2 8-1-105,-6-4-2 0,4 8 2 0,-2-6 1 0,2 3-2 0,2-6 0 0,2 2-1 0,0-2 1 0,13-6-1 0,2-5 2 0,10-1-1 0,3-1-2 0,-7-2 1 1,0 4-1 102,-4 5 1-103,5-1 3 0,-5 4-3 0,2-7 0 0,4-2-1 0,11-4 1 0,-2-3-1 0,4 0 0 0,0 0-6 0,0 0-2 0,0 0 1 0,0-10-2 0,0-33 9 0,4-1-1 100,15-1 2-100,2-3 0 0,2-2-1 0,-2-3 1 0,3-1 0 0,5 11 0 0,-12 6 0 0,2 12-1 0,-7 8 2 0,-7 14-1 0,1-2 0 0,-6 5 3 0,0 0 0 103,0 0-5-103,0 5 4 0,0 40 4 0,0 20-5 0,-11 0 2 0,-16 0-3 0,-7 2 0 0,5-12 3 0,-1-1-1 0,9-14-1 0,9-12 1 0,5-10 2 0,3-14 0 0,4-4 4 105,0 0 9-105,0 0 4 0,4 0 2 0,55 0-23 0,21-9 0 0,-4-16 0 0,2-3 0 0,-19 3 0 0,-8 10 0 0,-20 2 0 0,-16 13 0 0,4 0 0 1,-4 0 0-1,4 9-19 103,0 53-97-103,-11 28-59 0,-8-45-95 0,0 7-194 0</inkml:trace>
    </iact:actionData>
  </iact:action>
  <iact:action type="add" startTime="13836">
    <iact:property name="dataType"/>
    <iact:actionData xml:id="d3">
      <inkml:trace xmlns:inkml="http://www.w3.org/2003/InkML" xml:id="stk3" contextRef="#ctx0" brushRef="#br0">9241 10323 328 0,'0'0'331'0,"0"0"-219"0,0 0 55 0,0 0-40 0,0 0-57 0,0 0-13 0,0 0-4 107,0 0-14-107,15 252-6 0,-15-191 2 0,0 1-7 0,0-6 10 0,0 1-7 0,0 1 1 0,0-8-8 0,0-7-2 0,0-14-10 1,0-8 2-1,0-8-5 0,0-9 1 0,0-4-1 111,0 5 3-111,0-5-3 0,8 0-3 0,22 0-4 0,10 0 2 0,12 0-3 1,3 0 10-1,13-15 6 0,-1 0 2 0,7-2 6 0,4 6-8 0,-4-5 1 0,6 3 1 0,-7 1 9 0,-5 3-5 111,3 5-3-111,3 1-4 0,2-6-5 0,6 6 2 0,5-7 0 0,-3 3-1 0,9 3-1 0,-7 0 0 0,-8 0-5 0,-8 4 5 0,-5 0 0 0,4 0 7 0,-1 0-9 0,-1 0 4 0,3 0-4 108,-1 0-2-108,3 0 2 0,-5 0-2 0,-3 0 5 0,-5 0-4 0,-5 0 0 0,-1 0 0 0,4 0 0 1,-8 0-4-1,5 4-4 0,1 0 0 0,-4 4 0 0,3-5 0 0,-1 1 0 110,4-4 0-110,-2 0 0 0,4 6 0 0,-9-6 0 0,16 3 0 0,-1 2 0 0,-2 2 0 0,0 0 0 0,-10 2 0 1,6 4 0-1,2-4 0 0,0 3 0 0,0 3 0 0,1-5 0 0,-1-7 0 111,-7 6 0-111,12-6 0 0,-3 1 0 0,9 5 0 0,4-5 0 0,6 4 0 0,-4-1 0 0,4-1 0 0,0 0 0 0,0 4 0 0,0 3 0 0,-10-2 0 0,-5-3 0 0,-1 1 0 0,-18-1 0 112,5-4 0-112,8 8 0 0,-2-5 0 0,4 2 0 0,1-4 0 0,-14 2 0 0,1-3 0 0,3-4 0 0,5 6 0 0,13-6 0 0,6 3 0 0,6-1 0 0,9 8 0 0,0 3 0 0,-1-1 0 111,-1 4 0-111,2-4 0 0,-13 1 0 0,2-1 0 0,0-5 0 0,-14 2 0 0,-3-9 0 0,-12 3 0 0,-15-3 0 0,-5 0 0 0,-9 0 0 0,-8 0 0 0,5 0 0 0,-2 0 0 0,-2 0 0 111,2 0 0-111,7 0 0 0,-3 0 0 0,10 0 0 1,-7 0 0-1,-5 0 0 0,8 0 0 0,-10 0 0 0,4 0 0 0,-12 0 0 0,10 0 0 0,-8 0 0 0,-5 0 0 0,7 0 0 0,-11 0 0 117,-2 0 0-117,-2 0 0 0,0 0 0 0,0 0 0 0,0 0 0 0,0 0 0 0,0 0 0 0,0 0 0 0,0 0 0 0,0 0 0 0,0 0 0 0,0-3 0 0,0-25 0 0,0-21 0 0,-6-21 0 4,-17-5 0 103,6 3 0-107,6-2 0 0,3 0 0 0,4 10 0 0,-1 6 0 1,5 18 0-1,0 15 0 0,0 12 0 0,0 13 0 0,0 0-12 0,0 0-56 0,-6 0-30 0,6 0-47 0,0 0-34 110,0 0-162-110,0 13-191 0</inkml:trace>
    </iact:actionData>
  </iact:action>
  <iact:action type="add" startTime="15708">
    <iact:property name="dataType"/>
    <iact:actionData xml:id="d4">
      <inkml:trace xmlns:inkml="http://www.w3.org/2003/InkML" xml:id="stk4" contextRef="#ctx0" brushRef="#br0">12657 10292 364 0,'0'0'253'1,"0"0"-80"-1,0 0 20 0,0 0-69 0,0 0-23 0,286 0-2 0,-187 0-6 112,15 0-3-112,27 0-31 0,13 0-4 0,21 0-12 0,19-2 12 0,-2 2-19 0,-11 0-4 0,-12 0-4 0,-22 0 3 0,-14 0-3 0,-15 0-15 0,-13 0 2 0,-14 0-4 0,-13 0 1 0,-25 0-1 2,-26 0 0 105,-19 0 3-107,-8 0-8 0,0 0 1 0,0 0-7 0,0 0 3 0,0 0-3 0,0 0 0 0,0 0 2 0,0 0-2 0,-35 0 0 0,-56 12 2 0,-55 12 5 0,-20-7-6 0,-9-2 5 111,-19-5-6-111,-4-10 2 0,-8 0-2 0,3 0 0 0,22 0-3 0,34 0 0 0,41-13 0 0,33 9 0 0,30-2 0 0,22 6 3 0,19 0 2 0,2 0-1 0,0 0 1 0,0 0 4 0,49 0 2 114,83 0-3-114,56 0 0 0,33 0-1 0,9 0-4 0,-11 0-1 0,-15 0 1 0,-22 13 4 0,-14-3 19 1,-14-4 0-1,-21 3-23 0,-26-5 0 0,-24-4 0 0,-29 0 0 0,-16 0 0 0,-21 0 0 109,-17 0 0-109,0 0 0 0,0 0 0 0,0 0 0 0,0 0 0 0,-76 0 0 0,-59 0 0 0,-44 0 0 0,-21 0 0 0,4-4 0 1,11 1 0-1,16 3 0 0,24 0 0 0,22 0 0 0,31 0 0 115,29 0 0-115,33 0 0 0,15 0 0 0,15 0 0 0,0 0 0 0,15 0 0 0,92 0 0 0,54 0 0 0,49 0 0 0,-1 3 0 0,-5 1 0 1,-29 1 0-1,-29 2 0 0,-45-7 0 0,-36 0 0 113,-31 0 0-113,-26 0 0 0,-8 0 0 0,0 0 0 0,0 0 0 0,-27 9 0 1,-91 0 0-1,-55-2 0 0,-48 2 0 0,-7-9 0 0,5 4 0 0,25 0 0 0,17 12 0 0,44-3 0 0,40 3 0 4,38-4 0 105,42-12 0-109,13 0 0 0,4 0 0 0,4 0 0 0,101 0 0 0,70 0 0 0,53 0 0 0,-1 0 0 0,-20 0 0 0,-32 0 0 0,-49 0 0 0,-40 0 0 0,-41 0 0 0,-26 0 0 115,-15 0 0-115,-4 0 0 0,0 0 0 0,-53 0 0 0,-84 0 0 0,-67 0 0 0,-41 0 0 0,-5-6 0 0,12 6 0 0,33 0 0 1,49 0 0-1,42 0 0 0,51 0 0 0,40 0 0 0,23 0 0 0,0-6 0 111,63-35 0-111,43 1 0 0,16-2 0 0,-19 17 0 0,-25 21 0 1,-23 4 0-1,-11 0 0 0,-14 0-134 0,-30 17-125 0,0 2-103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7T03:03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28">
    <iact:property name="dataType"/>
    <iact:actionData xml:id="d0">
      <inkml:trace xmlns:inkml="http://www.w3.org/2003/InkML" xml:id="stk0" contextRef="#ctx0" brushRef="#br0">16810 7645 730 0,'0'0'172'0,"0"0"-45"0,0 0-13 0,0 0-71 0,0 0-10 0,0 0 1 0,0 0 3 0,0 0 0 0,21-19 6 147,-21 16 8-147,0-2-11 1,0-5 15-1,0 3-26 0,0-1 2 0,-17 1-9 0,-6-6-3 0,0 5-1 0,-6-5-7 0,3-3-3 0,-1 4 1 0,-3-4 9 0,1-2-8 0,-5 7 3 0,0-6 5 0,-14 5 0 0,8-1-5 0,-4 1 2 0,-1 1-6 0,3 3-3 147,2-5 0-147,4 1-3 0,5 3 0 0,-7-2-2 0,2-1 1 0,0-1-1 0,-2 5 0 0,-4-8-1 0,13 7 1 1,-5 2 0-1,0-2 3 0,3 4-3 0,-7-3 0 0,6 5-1 0,1-5 3 0,-1-5-2 0,-4 5 1 0,4-3-1 0,-5-7-1 152,1 5 1-152,4 1-1 0,0 5 0 0,5 3 6 0,6-2-6 0,-2 4 2 0,4 2-2 0,-4 0 0 0,-5 0 0 1,7 0 0-1,-4-5 3 0,2 5-3 0,6 0 0 0,-8 0 0 0,1 0 5 0,1 0-4 0,0 0 2 0,6 0-3 0,2 0 2 0,-3 0-2 0,-6 0 1 151,3 5 0-151,-6 7-1 0,-7 1 1 0,5-1-1 0,-3 3 0 0,5-2 1 0,3 3-1 0,5-7 0 0,7 3 0 0,-7-1 0 0,0-3 0 0,-4 8 0 0,4 2 1 0,-7 1-1 0,-1 2 1 0,6 1-1 0,-8 0-1 0,10 1 1 0,0-11 0 0,4 3 0 148,-4-6 0-148,6 7 0 0,-6 0 1 0,11 3-1 0,-11 6 1 0,-4 0-1 0,6 0 0 0,-6 5 0 0,-7 2 0 0,11 4 0 0,-2 6 0 0,-4-2-1 0,6-3 3 0,0-9-3 0,0-8 2 0,13 2-2 0,-7-11 1 1,9-7 0-1,4 0 0 0,0-4 0 144,-2 0 0-144,2 0 0 0,0 0 0 0,-5 0-1 0,5 0 1 0,0 0-2 0,0 0 0 0,0 0-2 0,0 0-1 0,0 0-1 0,0-16 1 0,0-32 5 0,0-10 0 0,0-3 0 0,0 0 1 0,5 4-2 0,1-1 1 0,7 14 0 0,-9 10-1 143,-2 15 2-143,-2 7-2 0,0 12 2 0,0 0 0 0,0 0-1 0,0 0 3 0,0 0-2 0,0 0 3 0,0 0-1 0,0 36 0 0,0 21-1 0,-23 12-1 0,6-4 1 0,-2 0-1 1,2-2 0-1,9-11 1 0,-9-10 0 0,13-17-2 0,1-14 3 152,3-4 1-152,0-7 3 0,0 5 8 0,0-5 16 0,0 0-2 0,19 0-6 0,26 0-5 0,9-15-3 0,-7-10 8 0,-3 4-8 0,-6 9-4 0,-13 2-4 0,-8 0-7 0,0 1 0 0,-13 6 0 0,-2-3 0 0,-2 6 0 0,0 0 0 0,0-2-17 0,0 2-68 153,0 0-57-153,0 0-74 0,0 0-108 0</inkml:trace>
    </iact:actionData>
  </iact:action>
  <iact:action type="add" startTime="14517">
    <iact:property name="dataType"/>
    <iact:actionData xml:id="d1">
      <inkml:trace xmlns:inkml="http://www.w3.org/2003/InkML" xml:id="stk1" contextRef="#ctx0" brushRef="#br0">15038 6514 125 0,'0'0'749'1,"0"0"-581"-1,0 0-10 0,0 0-11 0,0 0-21 0,0 0-9 0,0 0-8 0,13 0-9 0,23 0-19 0,18-15-9 0,10-2-1 0,9-4-47 0,16 9-24 0,8-5 0 1,4 9 0-1,-6 5 0 0,-5 3 0 0,-8 0 0 0,-8 0 0 148,-17 0 0-148,-17 0 0 0,-21 0 0 0,-4 0 0 0,-15 0 0 0,0 0 0 0,0 0 0 0,0 0 0 0,-46 0 0 0,-24 15-199 0,26 6-159 0,-5 8-643 0</inkml:trace>
    </iact:actionData>
  </iact:action>
  <iact:action type="add" startTime="15782">
    <iact:property name="dataType"/>
    <iact:actionData xml:id="d2">
      <inkml:trace xmlns:inkml="http://www.w3.org/2003/InkML" xml:id="stk2" contextRef="#ctx0" brushRef="#br0">13930 7552 312 0,'0'0'204'0,"0"0"-70"0,0 0 16 0,0 0-39 0,0 0-22 0,0 0-2 0,0 0-11 0,16 3 3 0,-16-3-9 1,7 0 1-1,-7 0-10 0,0 0-10 0,0-3-9 0,0-34-12 0,0-3 8 0,0-14-3 149,0 1-9-149,-17 9 0 0,-2-2-7 0,4 18 1 0,-4 3-9 0,9 9 2 0,-3 7-5 0,5 3-3 0,-5-4 0 0,-12 7 0 0,-1-1 6 0,-5-4-3 0,-1 3 4 1,9 1-2-1,4 0-4 0,11 4-5 0,-5 0 0 0,0-4 3 0,3-4-2 0,-5 8 1 147,0-3-3-147,9-3 2 0,-7 6-1 0,7 0 0 0,-2-4 0 0,-7 4-1 0,6 0 2 0,-5 0-2 0,9-3 1 0,-3 3 1 0,-9-4-2 0,11-1 1 0,-9 2-1 0,2 3 0 0,-10 0 1 0,2 0-1 0,2 0 1 0,0 0-2 0,2 0 3 4,-2 0-1 145,5 0-1-149,-5 0 0 0,0 0-1 0,4 0 1 0,-8 0 1 0,4 0-1 0,-11 0 0 0,7 0 1 0,0 0 0 0,0 12-1 0,4 1 3 0,-2-2-1 0,2 6 0 0,-4-5 0 0,6 3 0 0,-6 7 4 0,-1-6-3 0,5 3-1 0,-2 2-1 0,2-8 0 151,-4 6 1-151,0 6-2 0,-4 5 0 0,1-5 1 0,3 3 0 0,0 1 0 0,0-1 0 0,-2 5-1 0,4 3 4 0,-5 4-3 0,-1-2-1 0,8-5 0 0,2-8 0 0,-2-3 0 0,11-4 0 0,-3-1 0 0,-4-2 1 0,9-2 0 0,-5-1-1 0,5-5 0 151,0-1 0-151,6-2 0 0,-4-4 0 0,4 0 0 0,0 0-1 0,0 0 0 0,0 0 1 0,0 0-4 0,0 0 3 0,0 0-7 0,0-21 3 0,0-28 5 0,0-9 2 1,0 1-2-1,0 7-1 0,0 6 1 0,0 8 0 0,0 11 1 0,0 6-1 0,0-4 1 151,0 1-1-151,0 0-2 0,0 1 2 0,0 6 0 0,0 11 0 0,0 4 0 0,0 0 2 0,0 0-2 0,0 0 6 0,0 0-3 0,0 0 4 0,0 25-1 0,0 26-2 0,0 11-1 0,0-6 5 0,0 6 3 0,0 1 0 0,0-8 0 0,0-1-2 0,0-16 5 150,0-18-4-150,0-13 4 0,0-1 5 0,0-6-1 0,0 0-3 0,0 0-10 0,10 0-5 0,24 0 0 0,8 0 0 0,-2-18 0 1,-4 3 0-1,-5-2 0 0,-9 8 0 0,-3-3 0 0,-1 5 0 0,-3-2 0 0,-6 6 0 0,-1-3 0 0,-8 6 0 0,0 0 0 3,0 0 0 142,0 0-34-145,0 0-95 0,0 6-133 0,6 9-148 0</inkml:trace>
    </iact:actionData>
  </iact:action>
  <iact:action type="add" startTime="17467">
    <iact:property name="dataType"/>
    <iact:actionData xml:id="d3">
      <inkml:trace xmlns:inkml="http://www.w3.org/2003/InkML" xml:id="stk3" contextRef="#ctx0" brushRef="#br0">13207 6385 59 0,'0'0'691'0,"0"0"-495"0,0 0-13 0,0 0-33 0,0 0-7 152,0 0-13-152,0 0-10 0,31 0-31 0,14-5-11 0,5-4 0 0,16 5-5 0,-1 1-16 0,9-1-57 0,4-4 0 0,4-2 0 0,8-5 0 0,1-2 0 0,-9 2 0 0,0-6 0 0,-18 9 0 0,-14-1 0 0,-14 6 0 0,-19 2 0 0,-11 1 0 0,-6 1 0 0,0 3 0 152,0 0 0-152,0 0 0 0,-38 40-141 0,7-8-138 0,-9 18-143 0</inkml:trace>
    </iact:actionData>
  </iact:action>
  <iact:action type="add" startTime="21581">
    <iact:property name="dataType"/>
    <iact:actionData xml:id="d4">
      <inkml:trace xmlns:inkml="http://www.w3.org/2003/InkML" xml:id="stk4" contextRef="#ctx0" brushRef="#br0">9563 12773 610 0,'0'0'268'1,"0"0"-126"154,0 0 0-155,0 0-32 0,0 0-9 0,0 0 3 0,0 0-33 0,291-130 1 0,-185 109-7 0,20-1-12 0,-2 3-5 0,7 6-17 0,-9 2 16 0,-27 1-24 0,-13 10 9 1,-21-3-9-1,-18 3-2 0,-10 0-11 0,-16 0 6 0,-6 0-1 0,-11 0-1 0,0 0-3 1,0 0-8 153,0 0 0-154,-51 0-2 0,-61 0-1 0,-33 3 1 0,-22 3 1 0,-12-6-2 0,17 4 0 1,8-4-2-1,36 4-3 0,21 0 4 0,32-1 1 0,23 1-2 0,21 2 3 0,10-6-2 1,11 0 2-1,0 0-1 0,28 0 2 0,77 0 0 0,49 3 0 0,25 16 0 1,4 3 3 154,-20-7-1-155,-18 6-4 1,-23-4 0-1,-14-9 0 0,-32 5 0 0,-13-7 0 0,-23 4 0 0,-11-7 0 0,-20-3 0 0,-9 0 0 0,0 4 0 0,0-4 0 0,0 0 0 0,-61 0 0 0,-41 0 0 0,-35 0 0 0,-4 0 0 0,6 0 0 0,11 0 0 0,21 0 0 4,25 0 0 148,29 0 0-152,26 0 0 0,17 0 0 0,6 0 0 0,0 0 0 0,40 0 0 0,72-17 0 0,37 5 0 0,13 5 0 0,-6 7 0 0,-25 0 0 0,-26 0 0 0,-39 0 0 1,-14 0 0-1,-24 0 0 0,-16 0 0 0,-7 0 0 0,-5 0 0 0,0 0 0 0,-15 0 0 3,-67 0 0 148,-40 0 0-151,-24 0 0 0,11 0 0 0,17 0 0 0,23 4 0 0,28-1 0 0,25 3 0 0,29-6 0 0,9 0 0 0,4 0 0 0,0 0 0 0,21 0 0 0,34 0 0 0,8 0 0 0,-10 41-117 0,-36-5-135 0,-17 12-163 0</inkml:trace>
    </iact:actionData>
  </iact:action>
  <iact:action type="add" startTime="26490">
    <iact:property name="dataType"/>
    <iact:actionData xml:id="d5">
      <inkml:trace xmlns:inkml="http://www.w3.org/2003/InkML" xml:id="stk5" contextRef="#ctx0" brushRef="#br0">2123 16066 523 0,'0'0'192'1,"0"0"-23"-1,0 0-25 0,0 0-28 157,0 0-13-157,0 0-12 0,0 0-5 0,-15 10-14 0,19-10-12 0,62 0-22 0,28 0 3 1,33 0 3-1,33 0-1 0,21 0 2 0,7 0-6 0,-7 0 5 0,-23 0 6 0,-23 0-19 0,-23 0 4 0,-30 0 1 0,-32 0-13 0,-12 0-5 0,-23 6-14 0,-11-6-4 0,-4 0 0 161,0 0 0-161,-82 0 0 0,-55-9 0 0,-50-23 0 0,-24 20 0 0,-13 3 0 0,5 9 0 0,21 0 0 0,28 13 0 0,33 12 0 0,23-7 0 0,38 0 0 0,36-11 0 0,17 3 0 0,23-10 0 0,0 2 0 0,6-2 0 0,70 0 0 0,40 0 0 0,29 0 0 1,17-2 0 1,9-15 0 157,4 5 0-158,-11 3 0-1,-18 9 0 0,-11-7 0 0,-19-1 0 0,-15 4 0 0,-28 4 0 0,-24 0 0 0,-26 0 0 0,-12 0 0 0,-11 0 0 0,0 0 0 0,-53 0 0 0,-69 32 0 0,-41 18 0 0,-24-2 0 0,-7-3 0 0,17-8 0 0,17 0 0 0,44-12 0 0,38-5 0 163,27-12 0-163,33-8 0 0,18 0 0 0,0 0 0 0,65 0 0 0,61 0 0 0,43-8 0 0,2-17 0 0,-16 12 0 0,-26-3 0 0,-38 7 0 0,-20 7 0 0,-20-3 0 0,-24 5 0 0,-8 0 0 0,-19 0 0 0,0 0 0 0,-12 0 0 0,-69 0 0 0,-34 16 0 0,-31 21 0 0,9-5 0 161,15 6 0-161,25-1 0 0,44-22 0 0,26-2 0 0,21-5 0 0,6-8 0 0,38 0 0 0,54-36 0 0,31-10 0 0,-3 10 0 0,-26 3 0 0,-32 20 0 0,-33-3 0 0,-18 13 0 0,-11 3 0 0,0 0 0 0,0 0 0 0,0 0-103 0,-53 0-56 1,17 19-109-1,-2-10-228 164</inkml:trace>
    </iact:actionData>
  </iact:action>
  <iact:action type="add" startTime="33169">
    <iact:property name="dataType"/>
    <iact:actionData xml:id="d6">
      <inkml:trace xmlns:inkml="http://www.w3.org/2003/InkML" xml:id="stk6" contextRef="#ctx0" brushRef="#br0">5094 16628 394 0,'0'0'221'1,"0"0"-55"-1,0 0 14 0,0 0-63 0,0 0-36 0,0 0-14 0,0 0-19 0,0 0 8 0,0 0 17 2,118 0-12 167,-82 0 3-169,6 0-3 0,6 0-8 0,11 10-16 0,7-8-10 0,5 8 3 0,5-7-16 0,2-3 8 0,0 0-9 0,4 0 9 0,1 0 1 0,3 0-9 0,9 0 3 0,4 0-3 0,10 0-1 1,5 0-8-1,8 0 2 0,-6-7 1 0,0-11-1 0,-17-1 0 0,-4 3 0 0,-2-2 2 3,-5 6 3 165,5 9 4-168,0 3-6 0,-1-4 4 0,5 4-6 0,-2-16 1 0,4 7-8 0,-2 0 5 0,-4 2-5 0,4 2 2 0,-9-2 0 0,5-1-1 0,-2 4 1 0,1-5 0 0,3 9 0 0,0-4 0 0,-4 0-2 0,-1 4 2 0,3 0-2 0,-9 0 6 0,-2 0-7 0,5 0 0 0,-5 0 0 172,0 0 0-172,5-8 0 0,-12 8 0 0,3-9 0 0,-6 5 0 0,2 1 0 0,-2 3 0 0,1 0 0 0,5 0 0 0,4 0 0 0,3 0 0 0,5 0 0 0,-1 0 0 0,-11 0 0 0,6 0 0 0,-2 0 0 0,0 0 0 0,-10 0 0 0,-4 0 0 0,5 0 0 0,-7 0 0 0,9 0 0 0,-5 0 0 169,10 0 0-169,2 0 0 0,3 0 0 1,-8 0 0-1,6 0 0 0,-10 0 0 0,-5 0 0 0,-3 0 0 0,3 0 0 0,-5 0 0 0,-6 0 0 0,8 0 0 0,-8-4 0 0,8-1 0 0,9 5 0 0,-9 0 0 0,1 0 0 0,3 0 0 0,-3 0 0 0,3 0 0 0,5 0 0 0,2 0 0 0,6 0 0 169,-4 0 0-169,-11 0 0 0,-1 0 0 1,-5 0 0-1,-7 0 0 0,1 0 0 0,-4 0 0 0,-7 0 0 0,-2-3 0 0,-6 3 0 0,0 0 0 0,6-10 0 0,2 10 0 0,3 0 0 0,3 0 0 0,-1 0 0 0,1 0 0 0,1 0 0 0,-7 0 0 0,0 0 0 0,-4 0 0 0,9 0 0 171,-9 0 0-171,2 0 0 0,2 0 0 0,11 0 0 0,2 0 0 0,6 0 0 0,9 0 0 0,-13 10 0 0,-11-10 0 0,7 0 0 0,-2 0 0 0,4 3 0 0,-13-3 0 0,-4 0 0 0,-2 0 0 0,-7 0 0 1,3 0 0-1,2 0 0 0,-11 0 0 0,9 0 0 0,-9 0 0 0,9 0 0 0,-4 0 0 164,3 0 0-164,3 0 0 0,-2 0 0 1,14 0 0-1,-8 0 0 0,2 0 0 0,3 0 0 0,1 0 0 0,-6 0 0 0,2 0 0 0,-2 0 0 0,0 0 0 0,2 0 0 0,-6 0 0 0,-6 0 0 0,-1 0 0 0,-10 0 0 0,-10 0 0 0,-7 0 0 0,-2 0 0 1,0 0 0-1,0 0 0 1,0 0 0 160,0 0-123-161,-11 0-112 0,-12-3-137 0,-6-19-270 0</inkml:trace>
    </iact:actionData>
  </iact:action>
  <iact:action type="add" startTime="35414">
    <iact:property name="dataType"/>
    <iact:actionData xml:id="d7">
      <inkml:trace xmlns:inkml="http://www.w3.org/2003/InkML" xml:id="stk7" contextRef="#ctx0" brushRef="#br0">18412 16560 463 0,'0'0'198'0,"0"0"-44"0,0 0-28 0,0 0-62 0,0 0-6 0,0 0-18 162,0 0 8-162,137 25 3 0,-101-17 7 0,6-8 4 0,2 7-9 0,9 2-2 0,3 0-8 0,8-6-14 0,-3 4-9 0,15-7-7 0,2 10 1 0,2-10 1 0,12 0-5 0,-9 0 3 0,16 0-2 0,0 0 2 0,-7 0-3 0,10 0 9 0,-10 0-5 0,-3 0-5 0,3 0-6 3,-5 0 2 167,1 0 0-169,5 0-2 0,-6-10 1-1,-1 0 1 0,-6 1 6 0,2 0 5 0,0 9 7 0,5-4-6 0,1 1 0 0,-8 3-12 0,7 0 1 0,-5-8 0 0,-4 8-1 0,-4-10 2 0,1 3 4 0,-5-5-2 0,2 3 1 0,-3-3-6 0,11-1 2 0,2 1-2 0,9-3 2 0,0-6-5 0,-1-3 3 166,5 2-1-166,-4-5-1 0,1 1 2 0,-7 11-1 0,-5 3 3 0,2-5-3 0,4 14 7 0,-1-6-2 0,1 9-1 0,0-6-5 0,1 6 1 0,3-3 1 0,3 3 0 0,-6 0 0 0,1 0-1 0,-2-7 0 0,1 7 1 0,-5 0 4 0,0 0-8 0,-2 0 7 1,-2 0-4-1,0 0 2 167,-4 0 0-167,2 0 1 0,2 0 1 0,2 0 1 0,15 0 5 0,4 0-10 0,12 7 0 0,-12 6 4 0,1-5 0 0,-8-1-5 0,-3 11-1 0,-1-11 6 0,-6 5 0 0,-8-3 2 0,6 3-1 0,-14-7-2 0,5-3-6 0,-8-2 0 0,-4 0 0 0,0 0 0 0,-6 0 0 0,4 0 0 167,-11 0 0-167,3 0 0 0,-1 0 0 0,-3-2 0 0,7-3 0 0,-3 1 0 0,1-4 0 1,3-1 0-1,0 7 0 0,-9-4 0 0,15-1 0 0,-11 3 0 0,9 4 0 0,-2-8 0 0,-11 8 0 0,3 0 0 0,1 0 0 0,3-10 0 0,-3 7 0 0,9-1 0 0,-8 1 0 0,7-6 0 0,-7 3 0 167,1 3 0-167,-5 3 0 0,-5 0 0 0,2-7 0 0,2 7 0 0,3 0 0 0,-1 0 0 0,9 0 0 0,2 0 0 0,12 0 0 0,1 0 0 0,-7 0 0 0,-4 0 0 0,-4 0 0 0,-11 0 0 0,4 0 0 0,5 0 0 1,-2 7 0-1,8-7 0 0,8 0 0 0,0 3 0 0,-8-3 0 164,-6 0 0-163,-6 0 0-1,-5 0 0 0,-9 0 0 0,5 0 0 0,4 0 0 0,-6 0 0 0,4 0 0 0,-10 0 0 0,6 0 0 0,-1 0 0 0,1 0 0 0,-2 0 0 0,8 0 0 0,-4-3 0 0,2 3 0 0,-2 0 0 0,-2 0 0 0,-7 0 0 0,9 0 0 0,-6 0 0 0,0 0 0 167,5 0 0-167,-1 0 0 0,-6 3 0 0,3 12 0 0,-9-5 0 0,-12 0 0 0,-7-2 0 0,-5-8-49 0,0 0-135 0,0 0-123 0,0-8-347 0</inkml:trace>
    </iact:actionData>
  </iact:action>
  <iact:action type="add" startTime="37486">
    <iact:property name="dataType"/>
    <iact:actionData xml:id="d8">
      <inkml:trace xmlns:inkml="http://www.w3.org/2003/InkML" xml:id="stk8" contextRef="#ctx0" brushRef="#br0">30823 13149 425 0,'0'0'146'0,"0"0"-97"0,0 0 99 0,0 0-50 0,0 0 5 1,-299-85-34-1,198 85-14 0,0 0-6 0,8 7-5 0,-12 33-1 0,10 13-9 0,8 12-12 0,9 10 1 0,24 7 8 0,22 8 8 0,22 0-3 165,10 10 10-164,29 19 12-1,74 17 15 0,39 7-26 0,30-8-10 0,33-16-9 0,18-29 2 0,9-31-16 0,-11-34 1 0,-31-19-9 0,-34-6-1 0,-34-14 5 0,-21-50-3 0,-25-26-7 0,-25-32-1 0,-33-39-4 0,-18-18 2 0,-27-8 0 0,-80 7 1 0,-26 18-1 0,-32 22-2 0,-9 12 1 168,-1 9 0-168,10 19-59 0,20 13-51 0,31 22-84 0,97 65-69 0,13 0-687 0</inkml:trace>
    </iact:actionData>
  </iact:action>
  <iact:action type="add" startTime="41753">
    <iact:property name="dataType"/>
    <iact:actionData xml:id="d9">
      <inkml:trace xmlns:inkml="http://www.w3.org/2003/InkML" xml:id="stk9" contextRef="#ctx0" brushRef="#br0">6609 18451 953 0,'0'0'186'1,"0"0"-28"-1,0 0 5 0,238-8-62 0,-116 8 7 0,39 0-37 0,37-4-12 0,33-21 1 0,16 4-9 0,8 2-10 0,-19 10 5 0,-23 9-5 0,-47 0-32 0,-39 0-9 0,-39 0 0 0,-48 0 0 0,-21 0 0 0,-15 0 0 0,-4 0 0 172,0 0 0-172,0 0 0 0,-94 0 0 0,-79 0 0 0,-72 3 0 0,-52-3 0 0,-2 0 0 0,19 0 0 0,37 0 0 0,54 0 0 0,43 0 0 0,52 0 0 0,37 0 0 0,31 0 0 0,26 0 0 0,0 0 0 0,47 0 0 0,77-10 0 0,68 1 0 1,25 9 0-1,21 0 0 0,-17 0 0 1,-33 0 0-1,-41 0 0 176,-41 0 0-176,-41 16 0 0,-31-13 0 0,-24-3 0 0,-10 6 0 0,0-6 0 0,0 0 0 0,-99 4 0 0,-65-4 0 0,-74 0 0 0,-28 0 0 0,20 0 0 0,33 0 0 0,55 0 0 0,52 0 0 0,47 0 0 1,36 0 0-1,23 0 0 0,0 0 0 0,89 0 0 0,75 0 0 0,70 0 0 0,10 8 0 178,-12 9 0-178,-42 1 0 0,-51 4 0 0,-53 3 0 0,-46-17 0 0,-21-1 0 0,-19-7 0 0,0 4 0 0,0 5 0 0,-99 7 0 0,-52 1 0 0,-64 12 0 0,-15-17 0 0,7 12 0 0,33-13 0 1,49 7 0-1,54-2 0 0,41-7 0 0,33-9 0 0,13 0 0 0,64 0 0 0,81 0 0 0,59 0 0 0,24-9 0 172,-21 0 0-172,-43 9 0 0,-50 0 0 0,-47 0 0 0,-33 0 0 0,-24 0 0 0,-10 0 0 0,0 0 0 0,0 0 0 0,-33 0 0 0,-66-7 0 0,-38-1 0 0,-17 8 0 0,17 0 0 0,31 0 0 0,33 0 0 0,39 0 0 0,23 0 0 1,11 0 0-1,19 0 0 0,80 0 0 0,38 0 0 0,32 0 0 175,-17 0 0-175,-26 0 0 0,-31 0 0 0,-49 0 0 0,-22 0 0 1,-24 0 0-1,0 0 0 1,-7 0 0-1,-69 0 0 0,-21 0 0 1,-16 0 0-1,7 0 0 0,14-10 0 0,26 7 0 0,24-5 0 0,17 8-54 0,18 0-44 0,7 0-59 0,0 0-39 0,0 8-130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7T03:03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39">
    <iact:property name="dataType"/>
    <iact:actionData xml:id="d0">
      <inkml:trace xmlns:inkml="http://www.w3.org/2003/InkML" xml:id="stk0" contextRef="#ctx0" brushRef="#br0">17326 7414 550 0,'0'0'179'0,"0"0"-3"0,0 0-29 0,0 0-54 0,0 0-2 0,0 0-13 0,0 0-3 0,24 0-16 0,-24 0-10 0,0 0-15 0,0 0 1 0,0 0-10 1,0 0-7-1,0-18-4 0,0-1 17 0,0-5-13 0,-13-1-3 0,-12 0 5 202,2 0-3-202,4 0 2 0,-7 6-6 0,9-2 3 0,-6 8-8 0,4-3-1 0,-2 1 3 0,-2 2 3 0,0 1-2 0,-7-1-3 0,5 1-1 0,-2-1-2 0,-3-2-1 0,1 2-3 0,1 1 3 0,-1-3-3 0,-1-2 0 0,9-1 1 0,-8 3-1 0,3-2 3 0,-1 5-4 0,-2-1 4 0,-1 2-4 0,-2 3 1 0,-8 0 0 0,11 3 1 1,-7 5 0 203,-4 0 2-204,0 0-3 0,6-4 2 0,-2 4 0 0,1 0-2 0,-8 0 5 0,3 0-5 0,-2 0 0 0,-2 0 2 0,-9 0 2 0,13 0 0 0,-4 0-5 1,4 0 2-1,2 0 3 0,7 0-2 0,-5 0-1 0,0 4 2 0,4 1-2 0,-4-5 0 0,-1 3 1 0,-1 2-3 0,12-1 1 0,-1 0-1 0,10 0 2 0,-2 0-2 0,0-1 0 0,4 1 0 204,-4 2 0-204,5-6 1 0,-18 3-1 0,5-3 0 0,-11 0 1 0,4 4-2 0,4-4 2 0,-1 5-1 0,-1-2 0 0,1-3 0 0,3 0 0 0,-1 4 0 0,6 2 0 0,-3-3 1 0,-10 6-2 1,5-2 3-1,-5 2-2 0,2 3 0 0,11-8 1 0,2-1-1 0,6 7 0 0,3-10 0 0,-1 8 0 0,3-5 0 0,-3 1 0 0,-2 4 0 0,2-1 0 205,-6 3 2-205,3 2-2 0,-3 1 0 0,4-1 0 0,2 1 0 0,1-5-1 0,1-5 3 0,-2 9-4 0,3 5 4 0,-3-2-2 0,-4 10 1 0,-2 0-1 0,5 3 0 0,-5 1 0 0,12-4 0 0,-9 0 0 0,13-10 0 0,-5-2 1 0,8-8-3 0,-8-5 4 0,8 3-2 0,0-3 0 0,0 0 0 0,0 0 0 0,0 0 0 1,0 0 0-1,0 0 0 0,0 0-1 204,0 0 1-204,0 0 0 0,0 0 0 0,0 0 0 0,0 0-3 0,0 0 1 0,0 0 0 1,0 0-2-1,0-21-1 0,0-16 3 0,0-12 2 0,0-8 0 0,0 1 0 0,8-1 0 0,0 4 0 0,1 10 0 0,-5 21 0 0,2 0 0 0,-3 13 0 0,-3 2 0 0,0 3 1 0,0 4 0 0,0-4-1 0,0 4 1 0,0 0-1 0,0 0 0 0,0 0 1 201,0 0 0-201,0 0 0 0,0 0 1 0,0 0 1 0,0 40-2 0,0 18 1 0,-19 12 0 0,0-2-2 0,-5-2-1 0,3 2 1 0,2-5 0 0,5-13 0 0,-1-6 0 0,4-15 1 0,-1-15-1 0,5-5 0 0,7-3 1 0,0-6-1 0,0 0 0 1,0 0 0-1,0 0 1 0,0 0 1 0,0 0 7 0,7 0 11 0,31 0-12 0,0 0 0 0,2 0 4 2,8 0-1 198,-8-6 1-200,6-10 2 0,1 4 0 1,-7-1-14-1,-9 2 0 0,1 3 0 0,-11 3 0 0,2-3 0 0,-6 4 0 0,2-3 0 0,-8 1 0 0,-1 6 0 0,-10-4 0 0,0 4 0 0,0-2-5 0,0-4-93 0,0 2-72 0,0 4-111 0,0 0-244 0</inkml:trace>
    </iact:actionData>
  </iact:action>
  <iact:action type="add" startTime="12727">
    <iact:property name="dataType"/>
    <iact:actionData xml:id="d1">
      <inkml:trace xmlns:inkml="http://www.w3.org/2003/InkML" xml:id="stk1" contextRef="#ctx0" brushRef="#br0">15742 6367 899 0,'0'0'168'1,"0"0"-22"-1,0 0-26 0,0 0-15 0,0 0-13 0,0 0-11 204,0 0 1-204,0-15-8 0,0 15-13 0,31-4-9 0,1-5-1 0,8 9-4 0,6-4-9 0,3-4-10 0,12 4-25 0,-2-2-3 1,4-1 0-1,-4 3 0 0,0-3 0 0,-4 3 0 0,-4-2 0 0,-11 6 0 0,-5 0 0 0,-7-2 0 0,-9-3 0 0,-7 5 0 0,-7 0 0 0,-5 0 0 0,0 0 0 0,0 0 0 0,0 0 0 0,0 0 0 0,0 0-57 0,0 0-68 208,0 0-75-208,-9 5-126 0,-8 25-928 0</inkml:trace>
    </iact:actionData>
  </iact:action>
  <iact:action type="add" startTime="14021">
    <iact:property name="dataType"/>
    <iact:actionData xml:id="d2">
      <inkml:trace xmlns:inkml="http://www.w3.org/2003/InkML" xml:id="stk2" contextRef="#ctx0" brushRef="#br0">14292 7094 559 0,'0'0'186'0,"0"0"10"0,0 0-53 0,0 0-61 0,0 0-11 0,0 0-6 0,11 25 6 0,-11-25-5 0,2 0-10 0,-2 0-14 0,0 0-7 0,0 0-13 0,0 0-11 0,0-3 2 0,-19-22-4 0,-7-4 6 0,-5-3 0 0,1 3-6 1,5-3-3-1,-9-10 1 0,9 9-4 0,-2 1 7 204,10 7-6-204,-2 4 1 0,-4 9 0 0,-1-1-2 0,-5 7 0 0,-1-7 1 0,-3 1 3 0,-1-1 0 0,2 6 2 1,-1-1-7-1,3-1 5 0,7 1-2 0,0 0-2 0,-2-1-2 0,1 2 0 0,-3-2 0 0,0 6 0 0,1-7 2 0,3 10-1 0,2 0 4 0,0 0 1 0,-2 0 2 0,-5 0 0 0,5 0 2 0,-2 0 1 0,2 4-3 0,6 5-3 216,0 0-5-216,-8 4 1 0,2-2 0 0,-5 6-1 0,-1 2 1 0,-1 9-2 0,3 2 1 0,-5-2 0 0,5 1 0 0,-3 3-1 0,9-3 0 0,-6 3 0 0,4 3 2 0,-1 1 0 0,8 4-3 0,-8 2 2 0,5-5 0 0,3-5 0 0,-3 0-1 0,4-3 0 0,2 0 1 0,-4 3 1 0,5-7 0 0,5 8-1 0,-7-5-1 1,5 1-2-1,-8-1 2 0,5-7 0 0,5-13 0 204,3-4 2-204,0-4-2 0,-4 0 0 0,8 0 0 0,0 0-2 0,0 0-3 0,0 0 1 0,0 0 2 0,-3 0-4 0,3-46 6 0,-4-1-2 0,4-11 2 0,0 4 0 0,0-7 2 0,0 0-2 1,0 8 0-1,0 7-1 0,0 15 0 0,0 10 1 1,0 4 0-1,0 9 1 0,0 4-2 0,0 4 2 0,0 0-1 0,0 0 0 0,0 0 0 0,0 0 3 0,0 0-1 202,-4 0-1-202,-2 22 5 0,-1 30-5 0,1 5 0 0,6 4 1 0,-4-7 1 0,4-5 9 1,0-4 5-1,0 4-2 0,0-2 3 0,0-1 5 0,0-1-9 0,0-20 5 0,0-9-4 0,4-7 1 0,5-9 4 0,9 0-7 0,14 0-4 0,10 0-9 0,11 0 0 0,4-16 0 0,-11-9 0 0,3-4 0 0,-9 8 0 0,-7 0 0 0,3 2 0 2,-13 1 0 207,1 11 0-209,-8 3 0 0,-13 4-14 0,3 0-37 0,2 0-32 0,7 0-56 0,-15 0-94 1,4 0-133-1</inkml:trace>
    </iact:actionData>
  </iact:action>
  <iact:action type="add" startTime="15714">
    <iact:property name="dataType"/>
    <iact:actionData xml:id="d3">
      <inkml:trace xmlns:inkml="http://www.w3.org/2003/InkML" xml:id="stk3" contextRef="#ctx0" brushRef="#br0">13883 6432 384 0,'0'0'406'1,"0"0"-246"-1,0 0 6 0,0 0-58 0,0 0-17 0,0 0 5 0,0 0-3 0,47-11-17 0,-31 3-8 0,8 2 1 0,1-2-9 0,9 1-8 0,8 0 7 3,-2-1-11 197,8 2-6-200,3-1-1 0,-1 3-13 0,1-1-28 0,-11-2 0 0,2 1 0 0,-14 3 0 0,-16-1 0 1,1 0 0-1,-13 4 0 0,6 0 0 0,-6 0 0 0,0 0 0 0,0 0 0 0,0 0 0 0,0 0 0 0,0 0 0 0,0 0-37 0,0 0-63 0,0 0-48 0,-15 0-40 0,3 11-96 0,-5-1-213 0</inkml:trace>
    </iact:actionData>
  </iact:action>
  <iact:action type="add" startTime="16355">
    <iact:property name="dataType"/>
    <iact:actionData xml:id="d4">
      <inkml:trace xmlns:inkml="http://www.w3.org/2003/InkML" xml:id="stk4" contextRef="#ctx0" brushRef="#br0">14178 6015 291 0,'0'0'167'0,"0"0"-96"0,0 0 43 0,0 0 1 0,0 0 16 0,0 0-10 0,0-16-7 0,0 16 5 0,0 0 31 0,0 0-11 0,0 0-35 0,0 31-20 0,0 4-54 0,0 15-2 0,0 3-1 0,0 9 1 0,11 3-11 0,-3 7-3 0,-1 3 6 0,9-10-7 0,-13-8-4 0,3-17-3 0,-2-19-4 1,0-17 0-1,-4-4-2 204,0 0-2-204,0 0-2 0,0 0-22 0,0 7-32 0,0 7-39 0,0 5-67 0,0-6-129 0,0-4-241 0</inkml:trace>
    </iact:actionData>
  </iact:action>
  <iact:action type="add" startTime="19164">
    <iact:property name="dataType"/>
    <iact:actionData xml:id="d5">
      <inkml:trace xmlns:inkml="http://www.w3.org/2003/InkML" xml:id="stk5" contextRef="#ctx0" brushRef="#br0">9218 10363 157 0,'0'0'425'1,"0"0"-329"-1,0 0 52 0,0 0-20 0,0 0-28 0,0 0-26 0,63-54-18 0,-63 54-3 0,0 0-25 0,-13 0-1 0,-54 9 17 0,-34 28 13 0,-7 13-17 0,-16 7-9 0,-11 11-11 0,0 19 6 0,7 6-6 0,3 1-8 0,22-1 1 0,6 1 0 207,26-4 1-207,16 9 1 0,17 2 22 0,25 10 5 0,13 8-6 0,11 3-14 0,71-4-11 0,40 2 0 0,32-11-3 0,19-16 0 0,8-14-7 0,7-33 3 0,-16-31-2 0,-16-15 4 1,-4-50-6-1,-26-68-3 0,-14-36 0 0,-30-30 1 0,-21-20 1 0,-29 3-1 0,-23 8-1 0,-9 19 2 0,0 14 0 0,-45 21-4 0,-22 33-26 0,-15 28-32 0,-20 25-54 0,-16 34-83 211,64 19-18-210,1 3-305-1</inkml:trace>
    </iact:actionData>
  </iact:action>
  <iact:action type="add" startTime="21764">
    <iact:property name="dataType"/>
    <iact:actionData xml:id="d6">
      <inkml:trace xmlns:inkml="http://www.w3.org/2003/InkML" xml:id="stk6" contextRef="#ctx0" brushRef="#br0">8740 8574 648 0,'0'0'196'0,"0"0"-95"0,0 0 15 0,0 0-55 0,0 0-20 0,0 0-3 0,0 0 1 0,0 147-6 1,0-110-7-1,0 7 7 0,0 10 4 0,0 11 5 0,0 16-1 0,0 18-7 0,0 7-4 0,0 3-4 206,0 7-8-206,0-7-4 0,0-6 3 0,0-13-8 0,0-13 1 0,0-16 5 0,0-8-8 0,0-7-1 0,0-14-5 0,0 1 1 0,0-4-1 0,0-4-1 0,0-6 0 0,0-6 2 0,0-2-2 0,0-7 0 0,0 2 0 0,0-3-1 0,0-3 1 0,0 0-1 0,0 0 1 0,0 0-5 0,0 0 3 0,0 0-4 1,0-20-2-1,0-38 1 0,-7-10 7 2,-20-3 0 204,-3 10 0-206,1 9-1 0,6 14 1 0,-7 6-1 0,11 14 1 0,4 7-2 0,5 7 4 0,1 0-4 0,3 1 1 0,6 3 1 0,-2 0 1 0,2 0 0 0,0 0 1 0,0 0 0 0,0 0 3 0,0 0 1 0,0 0 0 0,0 0 3 0,0 0 6 0,0 22 8 1,2 25-21-1,32-4 0 0,-9 7 3 0,9-4 2 0,-5-7 6 0,-5-5 3 0,1-6 0 212,-10-10 2-212,4-8-7 0,-5 2 3 0,1-2 2 0,-7-3 6 0,7-1-8 0,-8 2-1 0,3-8 0 1,-6 4-2 0,-4-1 0-1,0-3-8 0,0 0 1 0,7 0-3 0,-7 0 2 0,0 0 2 0,0 0 3 0,0 0 2 0,2 0 0 0,12 0 2 0,5 0-4 0,11-25 0 0,6-19-6 0,2 7 1 0,4-7-1 0,-17-2 4 0,5 9-4 0,-9 5-2 0,-13 11 3 0,-4 13-3 206,-4 5 3-206,0 3-3 0,0 0 2 0,0 0-2 0,0 0 1 0,0 0-1 0,0 0 0 0,0 0-1 0,0 0-3 0,0 0-11 0,0 0-40 0,0 0-43 0,0 0-48 0,0 0-81 0,-4 0-199 0</inkml:trace>
    </iact:actionData>
  </iact:action>
  <iact:action type="add" startTime="28965">
    <iact:property name="dataType"/>
    <iact:actionData xml:id="d7">
      <inkml:trace xmlns:inkml="http://www.w3.org/2003/InkML" xml:id="stk7" contextRef="#ctx0" brushRef="#br0">1986 15567 434 0,'0'0'411'0,"0"0"-242"0,0 0-39 0,0 0-15 0,0 0-32 0,0 0-1 213,0 0 1-213,0 0-22 0,230-12 4 0,-171 12-6 0,16 12-8 0,8-5-14 1,11 3-11-1,10-10 0 0,1 0-5 0,5 0-6 0,-7 0-5 0,-6 0 1 0,-9 0 5 0,-6 0-4 0,-4-20-3 0,-14 2 1 0,-10 3-2 0,-11 5 3 1,-18 3-3-1,-4 2-3 0,-4 5-4 0,-15 0 1 0,2 0-2 1,-4 0 1-1,0 0 0 0,0 0-1 0,0 0 0 0,0 0 2 0,0 0-4 217,0 0 2-216,0 0-1-1,-63 0 1 0,-21 18 0 0,-39 14 0 0,-20 1 0 0,-4-8 3 0,-9-3-3 0,10 3-3 0,11-3-1 0,13 3 2 0,4-9-2 0,17 3 3 0,15-9 1 0,22 1 1 0,24-7-1 0,17-1-2 0,15 6 0 0,1-9 3 0,3 0-1 0,4 0 0 0,0 0 2 0,76 0 0 0,36 0-2 0,33 0 2 0,26-32-2 0,21-5 0 0,6 0 2 0,-13 5 0 226,-20 15-2-226,-33 17-1 0,-26 0 1 0,-22 0 3 0,-15 0 4 0,-12 0 3 0,-14 0 1 0,-10 0 0 0,-20 0 3 1,-3 0-9-1,-10 0 2 0,0 0-6 0,0 0-1 0,0 0-1 0,-50 4 1 0,-43 9 2 0,-25 6-2 0,-8-9 2 0,-1 2-2 0,1-5 7 0,8 2-7 0,17 0 0 0,18-6-3 0,22-3 2 0,26 0-1 0,24 0 1 0,7 0 1 0,4 0-7 0,0 0 1 0,0 0-26 216,0 0-41-216,0-25-54 0,10 10-86 0,5 15-166 0</inkml:trace>
    </iact:actionData>
  </iact:action>
  <iact:action type="add" startTime="39504">
    <iact:property name="dataType"/>
    <iact:actionData xml:id="d8">
      <inkml:trace xmlns:inkml="http://www.w3.org/2003/InkML" xml:id="stk8" contextRef="#ctx0" brushRef="#br0">30672 12675 275 0,'0'0'106'1,"0"0"-1"-1,0 0-14 0,0 0-11 0,0 0-8 0,0 0 0 0,0 0-3 0,0 0-8 0,0 0-10 0,0 0-11 0,0 0-11 0,0 0-2 0,0 0-8 0,0 0 1 0,-9 0-10 0,-16 0 1 0,-24-13 22 0,1 6-14 0,-9-1-4 0,-2 8-1 0,6 0 0 0,-10 0 3 0,8 0-3 0,1 19-4 0,-5 17 0 0,6 6 1 0,-2 12 4 0,5 7 0 0,9 4-1 0,-1 9 2 221,11-1 0-221,8 5 4 0,6 0-5 1,6 6 2-1,11 6 1 0,0 6-2 0,0 1-4 0,0-7 0 0,13 5 1 0,16-11 2 0,5-1-3 0,14-1-8 0,11-17 3 0,24-12-1 0,7-13 0 0,16-11 1 0,24-4 3 0,16-10 0 0,16-6-3 0,11-9 1 0,-7 0-1 0,-6 0 3 0,-10 0-4 0,-28 0 5 0,-2 0-6 0,-21 0 0 0,-12-21-5 0,-7-11 0 0,-17-5-1 0,-6-9-1 223,-17-1 1-223,-2-24 0 0,-9-18-1 0,1-22 0 0,-7-18 1 0,-17-8-1 0,-6 4 2 0,0 18 0 0,0 18-1 0,-21 15 1 0,-36 7 1 1,-6 3 0-1,-30 1-1 0,-12 6 2 0,-9 9 1 0,-6 5-2 0,13 14 3 0,-1 9 6 0,18 3 0 0,7 6 3 0,10-2-2 0,14 5-6 0,8 0-1 0,9 4-2 0,8 3-2 0,3 5 1 0,12 4 1 0,2 0-1 0,6-4 1 0,5 4 1 221,6 0-2-221,-4-4-1 0,4 4 2 0,0 0-3 0,0 0 1 0,0 0 0 0,0 0-1 0,-2 0 1 0,-3 0-4 0,-7 0-4 0,-3 0-35 0,0 0-34 0,-2 0-68 1,1 0-46-1,13 8-239 0</inkml:trace>
    </iact:actionData>
  </iact:action>
  <iact:action type="add" startTime="40913">
    <iact:property name="dataType"/>
    <iact:actionData xml:id="d9">
      <inkml:trace xmlns:inkml="http://www.w3.org/2003/InkML" xml:id="stk9" contextRef="#ctx0" brushRef="#br0">22329 13638 289 0,'0'0'314'0,"0"0"-203"0,0 0 34 0,0 0-50 0,0 0-64 0,0 0 9 0,0 0 26 0,-88-69-10 0,5 69-20 0,-5 0 0 1,-5 10-9 222,5 34-2-223,-7 21-4 0,11 21 1 0,-7 21-9 0,5 11 0 0,5 4-7 0,8-3-2 0,16-10 2 0,23 7 4 0,11-2 6 0,23-1-2 0,0 2-1 0,10 0-4 0,66-5 2 0,30-17-4 0,22-18 6 0,30-28 2 0,9-29-4 0,10-18 6 0,10-12-4 0,-6-50 4 1,-8-32-3-1,-25-9 2 0,-26-6-1 0,-23-13 1 0,-40 4-8 0,-27-1-4 0,-28 8-4 0,-4 1 0 0,-36 4-1 4,-50 0 3 218,-26 12-4-222,0 11 2 0,-6 15-1 0,13 14-6 0,8 14-36 0,15 14-49 0,12 14-47 0,15 12-17 0,51 0-193 0,4 0-392 0</inkml:trace>
    </iact:actionData>
  </iact:action>
  <iact:action type="add" startTime="42083">
    <iact:property name="dataType"/>
    <iact:actionData xml:id="d10">
      <inkml:trace xmlns:inkml="http://www.w3.org/2003/InkML" xml:id="stk10" contextRef="#ctx0" brushRef="#br0">22087 15521 184 0,'0'0'159'1,"0"0"-52"-1,0 0 31 0,0 0-8 0,0 0-8 0,0 0 7 0,0 0-15 0,0-7-17 0,0 7-3 0,6 0-2 0,7 20-31 0,10 20-30 0,4 7 10 0,5 9-11 0,-5 13-3 0,5 6-5 0,-1 15-8 0,-5 10 0 0,-1 12-9 224,-4-3 1-224,-8-3-3 0,-3 2 3 0,-5-7-2 0,-5-8 1 0,0-5-5 0,0-11 1 0,0-7-1 0,0-15 0 0,0-8 0 0,0-15 1 0,0-4-2 0,0-16 2 0,0-3-2 0,0 0 1 0,0-9 0 0,0 0-5 0,0 0 1 0,0 0 1 0,0 0-1 0,0 0 2 0,0 0-1 0,-5 0-1 0,-7-18 1 0,-7-19 3 0,-13 2 0 0,-4-6 0 0,-6-1 0 1,-2 3-1-1,-5-11 0 5,16 10-3 213,3 3-3-218,9 3-4 0,8 18 7 0,5 13 3 0,8-7 0 0,0 10 2 0,0 0-1 0,0 0 2 0,0 0 1 0,0 0 2 0,0 0 7 0,0 0 13 0,0 10-4 0,0 30-10 0,25 13-4 0,13 9 2 0,-2 2 3 0,-4 7 1 1,1-6 5-1,-3-12-5 0,-3-13 3 0,-12-15-5 0,-4-18 4 0,-1-7 0 0,9 0-1 0,4-7-9 0,11-46 0 0,2-5-4 0,-2-2 4 223,-7 10-1-223,-8 13-2 0,-6 12-2 0,-7 18-1 0,-6 4 1 0,0 3-8 0,0 0-57 0,0 0-63 0,0 0-65 0,-17 0-64 1,-4 0-223-1</inkml:trace>
    </iact:actionData>
  </iact:action>
  <iact:action type="add" startTime="43011">
    <iact:property name="dataType"/>
    <iact:actionData xml:id="d11">
      <inkml:trace xmlns:inkml="http://www.w3.org/2003/InkML" xml:id="stk11" contextRef="#ctx0" brushRef="#br0">22066 16628 616 0,'0'0'109'0,"0"0"-18"0,0 0-48 0,0 0-4 0,0 0 54 0,0 0-27 0,0 0-16 0,-228 87-10 0,163-34-4 0,-3 9 6 0,9-2 1 0,-4 15-1 0,6 9-7 232,5 6-3-232,11 13 5 0,6 3 7 0,7-4-8 0,5 5-5 0,15-17-8 0,8 0 5 0,0 4 2 0,0-6-11 0,17-5 8 0,42-1-15 1,12-5 5-1,18 5-4 0,1-4-3 0,9-6 5 0,-2-14 2 0,-6-13-6 0,-1-18-2 0,-3-10-3 0,3-17-3 0,10 0-3 0,5-53 1 0,4-29 0 0,-1-12-1 0,-7-24 0 0,-15-8-1 0,-3-10 1 0,-24 6 0 0,-11 8 1 0,-20 12 1 0,-16 16-2 230,-12-4-1-230,0 16 0 0,0 8 0 0,-29-11 1 0,-26 7 0 0,-8 4-1 0,-7 9 2 0,-6 4-1 0,-6 15 1 0,-11 9 1 0,9 9-1 1,-2 3 0-1,10 6 2 2,13 6-3-2,4 9 4 0,6 4-1 0,-10 0 6 0,-1 0 10 0,-5 17 3 0,6 8-6 0,-1 6-3 0,1 3-9 0,0-6 0 0,4-3-3 0,6 4 0 0,20-17 2 0,3 3-3 0,18 2 0 0,-1 4 1 0,-2 12 3 0,-4 14-2 223,13 24 12-223,-5 5-6 0,5 2 0 1,6-3 4-1,-2-10-4 0,2-12 2 0,0 13-6 0,0-10 4 0,0 6 1 0,2 3 2 0,36 5-4 0,4-5 2 0,0 7-4 0,15 0 0 0,-2-7-1 0,4-8-2 0,-2-4 4 0,6-16 0 0,15-9 0 0,15-13-6 0,-1-5 0 0,10-10 0 0,7 0 0 0,-8 0 0 0,-10 0 0 0,-13 0 0 0,-15-29 1 1,-8-12-2-1,-7 1 0 0,-10-14-1 227,-8-11 0-227,-1-6 1 0,-8-5 0 1,-2-10-1-1,-10-8 1 0,-5-21 0 0,-4-7 1 0,0-5 0 0,0 1 1 0,-8 15 0 0,-28 30-2 0,-2 7 0 0,-11 20 1 0,-3 10-1 0,5 7 2 0,-3 9-2 0,10 0 2 0,-5 3-1 0,7 8 1 0,1-4-2 0,-4 13 1 0,-3 1 0 0,-6 3 0 0,-7 4 0 0,0 0 0 0,2 0 1 0,0 4 0 0,-2 11 1 0,5-2-2 0,1-1 0 226,7 1 0-226,0-5 0 0,1-4 1 0,8 9-1 0,-3 6 0 0,2 6 0 0,-4 8 1 0,4 8 1 0,2 3-1 0,5 6-1 0,6 3 0 0,-7-9 0 0,11 2 0 0,-2 7 1 0,-2 16-2 0,4 0 3 1,-2 5-2-1,8-8 2 0,-1-1-2 0,3 3 1 0,9-1-2 0,2-2 1 0,0 4 0 0,0 5 0 1,8 16 1-1,20 4-1 1,8 12 0-1,6-12 2 0,2-4-1 0,4-21-1 0,9-13 0 227,2-22 3-227,7-6-3 0,16-7 0 0,15-13-1 0,8-8 1 0,0 0 0 0,-3 0 0 0,3-19 0 0,-8-19 1 0,-9-14-2 0,5-11 1 0,-11-18-1 0,-8-4 0 0,-21 3-3 0,-11 11 4 0,-15 19-4 0,-18 14-1 0,-9 19-48 0,0-6-61 0,0-3-49 0,-5 24-84 0,-24 4-69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2:30.3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710">
    <iact:property name="dataType"/>
    <iact:actionData xml:id="d0">
      <inkml:trace xmlns:inkml="http://www.w3.org/2003/InkML" xml:id="stk0" contextRef="#ctx0" brushRef="#br0">9492 6779 496 0,'0'0'226'4,"0"0"-137"2,0 0 65 11,0 0-55-17,0 0-29 14,0 0-1-13,0 0 1 14,25-7 3-15,-19 7 10 14,-6 0-13-14,0 0-21 17,0 25 0-17,0 7-20 21,0 8-5-21,0 7-10 0,0-4-2 16,0 4 1-16,0 6-9 14,0-6 5-14,0-1-3 12,0-4 6 7,0-5-5-19,0-9 3 0,0-13-3 15,0-7 4-14,0-8-5 16,0 0-3-17,0 0-1 9,0 0 3 9,0 0 2-18,0 0-3 1,0 0 6 14,0 0-1-15,0 0 12 14,0 0-1-14,9 0 2 16,10 0-3-16,6 14-14 21,9-11 4-21,-7 4-4 0,5-1 5 14,2-3-5-14,6 0 8 16,2 3-7-16,-2-2 5 14,-2-1-2-14,0-3-3 16,-7 5 5-16,3-5-7 15,4 0 0-15,-2 0-1 16,2 0 3-16,2 0-5 13,-7 0 5-13,10 0-6 17,-3 0 0-17,2 0 2 13,-4 0 0-13,2 0 0 16,0 0-1-16,-2 0 2 23,2 0 0-22,2 0-6-1,-6 0 4 14,4 0-1-14,-2 0 0 14,-5 0 0-14,1-5 0 16,-4-2 2-15,-1 1-2 16,1 3 0-17,-1 3 6 11,3-3-3-11,-1 3 1 15,-1 0-2-14,3-6 1 14,-3 6 0-15,4-3-1 14,4-1 1-14,-9 1-3 15,9-3 5-15,-2 3-5 16,2-2 6-16,-7-3-6 15,1 5 0-15,-2-5 0 22,-1 4 0-21,-2-5 0-1,-1 5 0 14,3 0 0-13,-1 0 0 14,3 4 0-15,3 0 0 14,0 0 0-14,-5 0 0 16,5 0 0-16,-5 0 0 13,9 0 0-13,-4 0 0 16,2 0 0-16,-2 0 0 14,3 0 0-14,1 0 0 16,-12 0 0-16,1 0 0 14,-14 0 0-14,6 0 0 16,-9 0 0-16,-1 0 0 15,-5 0 0-15,-4 0 0 16,0 0 0-15,0 0 0 19,0 0 0-20,0 0 0 0,0 0 0 16,0 0 0-16,0 0 0 14,0 0 0-13,0 0 0 13,0 0 0-14,0 0 0 18,0 0 0-18,0 0 0 11,0-25 0-11,0-32 0 16,0-8 0-16,0 8 0 16,0 7 0-16,0 10 0 14,0 12-21-13,0 3-45 18,0 13-52-18,0-1-74 2,0 13-123 5,2 0-240 8</inkml:trace>
    </iact:actionData>
  </iact:action>
  <iact:action type="add" startTime="12728">
    <iact:property name="dataType"/>
    <iact:actionData xml:id="d1">
      <inkml:trace xmlns:inkml="http://www.w3.org/2003/InkML" xml:id="stk1" contextRef="#ctx0" brushRef="#br0">15055 6850 633 0,'0'0'97'7,"0"0"70"13,0 0-42-20,0 0-32 0,0 0-12 16,0 0-31-16,0 0 17 14,4 106-14-14,-4-56-10 16,0 14-4-16,0 10-12 15,0-5-11-15,0 0-8 15,0-8-1-15,0-15-4 14,0-14 1-14,0-16-3 16,0-7 6-16,0-5 0 22,11-4 1-22,-7 0 9 0,9 0-12 8,3 0-2 14,14 0 0-22,-1 0 5 0,9-13-1 16,0 1 9-16,-8 1 10 14,6 3 5-14,1 2-1 16,6 2-1-16,-3 4-5 14,4 0-3-14,-2 0 9 14,9 0-11-14,1 0 1 17,3 0-1-17,4 0-7 15,0 0 6-15,0 0-2 14,6 0 1-14,3 0-4 17,-5 0 0-17,7 0-3 13,-7 0 2-13,0 0-1 16,0 0 0-16,-4 0-3 22,-6 0 0-22,4 0 4 0,2 0-6 15,-11 0 2-15,7 0-1 16,-6 0 1-16,-1 0-2 13,-4 0 1-13,3 0-7 17,-5 0 0-17,10 0 0 13,7 0 0-13,0 0 0 16,5 0 0-16,5 0 0 14,-6 0 0-14,-1 0 0 16,1 0 0-16,-4 0 0 15,2 0 0-15,-6-3 0 15,-7-4 0-15,-6-2 0 22,3 0 0-22,1-3 0 0,4 5 0 10,1-2 0 10,-2 0 0-20,-1 2 0 0,0-5 0 14,5-1 0-14,2 1 0 16,6-4 0-16,2 4 0 17,-4-5 0-17,0 6 0 14,-6 5 0-14,6-1 0 15,-4 2 0-15,6-2 0 14,-8 1 0-14,1 2 0 15,1 2 0-15,-9-4 0 16,-3-1 0-16,-1 3 0 21,-4-2 0-21,-7 6 0 1,-3 0 0 6,-5 0 0 9,-6 0 0-16,-3 0 0 22,1 0 0-22,2 0 0 0,0 0 0 14,2 0 0-14,4 0 0 16,2 0 0-16,5 0 0 14,-1 0 0-14,5 0 0 16,-7 0 0-16,1 0 0 15,-1 0 0-15,1 0 0 16,-1 6 0-16,-12-6 0 13,2 0 0-13,-9 4 0 17,-8-4 0-17,4 0 0 21,-4 0 0-21,0 0 0 0,0 0 0 8,0 0 0 15,0 0 0-23,0 0 0 0,0 0 0 13,0 0 0-13,0 0 0 16,0 0 0-16,0 0 0 14,0 0 0-14,0 3 0 16,0-3 0-16,0 0 0 14,0 0 0-14,0 0 0 16,0 0 0-16,0 0 0 16,0 0 0-16,0 0 0 14,0 0 0-13,0 0 0 13,0 0 0-14,0-20 0 16,0-32 0-16,0-19 0 15,0-7 0-15,0-4 0 22,0-2 0-22,0 2 0 0,0 11 0 15,0 19 0-15,0 11 0 16,0 16 0-16,0 10 0 13,0-1 0-13,0 3 0 16,0 5 0-16,4 1-8 14,11-3-60-14,8 2-48 16,13 8-96-16,-13 0-164 14,-14 0-724-14</inkml:trace>
    </iact:actionData>
  </iact:action>
  <iact:action type="add" startTime="16107">
    <iact:property name="dataType"/>
    <iact:actionData xml:id="d2">
      <inkml:trace xmlns:inkml="http://www.w3.org/2003/InkML" xml:id="stk2" contextRef="#ctx0" brushRef="#br0">8588 4157 371 0,'0'0'148'20,"0"0"-95"-20,0 0 81 0,-264 37-40 16,125 16-39-15,-21 5-14 17,-8 12 6-18,-14 7-12 12,18 17 1-12,19 24 1 22,22 25-2-22,37 26 1 1,29 13 5 13,32 5 9-14,25-1-5 14,0-11 5-14,69-3 7 10,70 0 3 10,43-17-17-20,52-25-17 0,42-35-11 16,14-55-6-16,-1-40-1 14,-15-49 0-14,-46-95-1 17,-62-56-2-17,-65-52-1 14,-61-38 2-14,-40-22-4 16,0 7-2-16,-63 36 0 13,-36 35 0-13,-25 59-7 16,-15 48 1-16,-22 58-20 14,-1 51-99-14,97 18-66 16,16 67-283-16</inkml:trace>
    </iact:actionData>
  </iact:action>
  <iact:action type="remove" startTime="29988">
    <iact:property name="style" value="instant"/>
    <iact:actionData xml:id="d3" ref="#d2"/>
  </iact:action>
  <iact:action type="add" startTime="30045">
    <iact:property name="dataType" value="strokeEraser"/>
    <iact:actionData xml:id="d4">
      <inkml:trace xmlns:inkml="http://www.w3.org/2003/InkML" xml:id="stk3" contextRef="#ctx0" brushRef="#br1">26747 19824 386 0,'0'0'139'59,"0"0"-36"-59,0 0 17 0,0 0-17 0,0 0-21 0,0 0-26 0,0 5-27 1,0-5-20-1,0 4-9 5,0 11-20 11,0-3-109-15,0 5-263 4</inkml:trace>
    </iact:actionData>
  </iact:action>
  <iact:action type="remove" startTime="30481">
    <iact:property name="style" value="instant"/>
    <iact:actionData xml:id="d5" ref="#d0"/>
  </iact:action>
  <iact:action type="add" startTime="30484">
    <iact:property name="dataType" value="strokeEraser"/>
    <iact:actionData xml:id="d6">
      <inkml:trace xmlns:inkml="http://www.w3.org/2003/InkML" xml:id="stk4" contextRef="#ctx0" brushRef="#br1">27497 21476 450 0,'0'0'0'6,"0"0"-10"8,0 0-172-14</inkml:trace>
    </iact:actionData>
  </iact:action>
  <iact:action type="add" startTime="30621">
    <iact:property name="dataType" value="strokeEraser"/>
    <iact:actionData xml:id="d7">
      <inkml:trace xmlns:inkml="http://www.w3.org/2003/InkML" xml:id="stk5" contextRef="#ctx0" brushRef="#br1">27497 21476 690 0,'291'93'101'33,"-276"-93"-57"-33,-5 0-16 0,5 0-28 1,-15 0-99-1,4 0-234 6</inkml:trace>
    </iact:actionData>
  </iact:action>
  <iact:action type="add" startTime="30940">
    <iact:property name="dataType" value="strokeEraser"/>
    <iact:actionData xml:id="d8">
      <inkml:trace xmlns:inkml="http://www.w3.org/2003/InkML" xml:id="stk6" contextRef="#ctx0" brushRef="#br1">32949 21176 13 0,'0'0'0'2,"0"0"0"6,0 0 1 0,0 0 6 0,0 0 22 0,0 0 20-2,50 0 18 2,-50 0 43 0,0 0 3-2,0 0-8 2,0 0-7 0,0 0-28 0,0 4-40 0,4 5-19-2,-4 12-11 2,0 8-14 0,0-21-91 0,0 8-239-2</inkml:trace>
    </iact:actionData>
  </iact:action>
  <iact:action type="remove" startTime="31199">
    <iact:property name="style" value="instant"/>
    <iact:actionData xml:id="d9" ref="#d1"/>
  </iact:action>
  <iact:action type="add" startTime="31171">
    <iact:property name="dataType" value="strokeEraser"/>
    <iact:actionData xml:id="d10">
      <inkml:trace xmlns:inkml="http://www.w3.org/2003/InkML" xml:id="stk7" contextRef="#ctx0" brushRef="#br1">32949 21176 484 0,'59'218'23'5,"-59"-218"13"1,0 4-9 2,0 3-27 3,0 10-7-6,0-13-145 10,0 0-259-15</inkml:trace>
    </iact:actionData>
  </iact:action>
  <iact:action type="add" startTime="31314">
    <iact:property name="dataType" value="strokeEraser"/>
    <iact:actionData xml:id="d11">
      <inkml:trace xmlns:inkml="http://www.w3.org/2003/InkML" xml:id="stk8" contextRef="#ctx0" brushRef="#br1">33003 21476 517 0,'0'0'94'4,"0"0"-15"4,0 0-56-2,0 0-23 2,0 0-18 0,0 0-116 0,17 80-150 0</inkml:trace>
    </iact:actionData>
  </iact:action>
  <iact:action type="add" startTime="35890">
    <iact:property name="dataType"/>
    <iact:actionData xml:id="d12">
      <inkml:trace xmlns:inkml="http://www.w3.org/2003/InkML" xml:id="stk9" contextRef="#ctx0" brushRef="#br0">17369 3782 31 0,'0'0'166'2,"0"0"-42"15,0 0 5-17,0 0-11 15,0 0 5-15,0 0 0 16,0 0-3-16,65-49 3 21,-59 49-16-21,-2 0 5 0,-4 0 2 8,0 0-2 11,0 0-19-19,-12 44 0 15,-45 46-52-15,-15 25-11 21,5 3-11-21,-3 4-1 0,11-19-9 14,15-16-3-14,6-30-1 19,15-29-3-17,21-12-2 1,2-16 1 3,0 0 1 7,0 0-4-13,74-66-1 16,33-40 3-16,24-32-3 21,-9-1 2-19,-21 25-1-1,-38 43 1 5,-25 44 0 8,-25 17 1-14,-13 10 6 17,0 10 0-17,0 70 20 26,-32 48-7-26,-31 24-13 0,-9-5-1 9,1-25 11-9,12-41 3 12,29-31-5 7,11-31-5-19,15-15-5 0,4-4 3 16,11-23 2-16,64-80-9 13,33-56 0-12,18-29-1 15,-5 12-1-16,-20 42-1 13,-47 52 3-13,-26 57 1 16,-28 25 4-16,0 50 3 14,-40 100 46-14,-34 49-27 16,-27 16-23-16,10-44-4 22,15-49 0-21,22-44 0-1,20-37 0 23,25-26 0-23,9-11 0 0,0-4 0 7,47-12 0 3,52-57 0 9,29-37 0-18,-3-13 0-1,-5 10 0 15,-38 22 0-15,-31 31 0 14,-30 31 0-13,-21 21 0 14,0 4 0-15,0 9 0 15,-17 55 0-15,-36 26 0 16,-6 3 0-15,15-6 0 11,6-21 0-12,13-22 0 23,10-16 0-23,15-16 0 0,0-6 0 16,0-6 0-16,17 0 0 7,54-53 0 16,33-50 0-23,5-39 0 0,-1-28 0 14,-9-7 0-14,-19 24 0 16,-30 56 0-16,-28 48 0 13,-22 36 0-13,0 13 0 16,-22 90 0-16,-60 61 0 14,-27 45 0-14,-1 1 0 17,15-30 0-17,15-36 0 14,34-47 0-14,14-30 0 16,22-30 0-16,10-24 0 14,0 0 0-14,59-65 0 16,50-53 0-16,41-50 0 21,4-19 0-21,-9 11 0 0,-44 46 0 17,-46 55 0-17,-44 55 0 14,-11 20 0-14,-7 82 0 15,-60 61 0-14,-34 48 0 13,-17 15 0-14,2-22 0 15,19-26 0-15,15-36 0 14,31-44 0-14,32-37 0 16,15-32 0-16,4-9 0 14,48-50 0-14,68-60 0 17,32-45 0-17,27-20 0 14,-26 14 0-14,-31 32 0 17,-50 52 0-17,-39 39 0 20,-25 31 0-20,-4 7 0 0,-4 64 0 14,-65 64 0-14,-26 42 0 17,0 5 0-17,2-19 0 14,26-38 0-14,18-36 0 16,26-36 0-16,17-30 0 14,6-16 0-14,19-16 0 16,63-71 0-16,40-44 0 13,26-31 0-13,12-28 0 17,-15 8 0-17,-41 34 0 14,-45 59 0-14,-36 49 0 15,-23 40 0-15,0 10 0 22,-47 98 0-22,-54 51 0 0,-21 37 0 17,2-7 0-17,19-27 0 13,27-35 0-13,21-46 0 10,32-37 0 10,17-22 0-20,4-22 0 0,23-9 0 14,68-72 0-14,42-38 0 17,10-28 0-17,-2-3 0 16,-23 27 0-16,-40 29 0 14,-40 44 0-14,-21 34 0 14,-17 16 0-14,0 13 0 15,-80 92 0-15,-26 52 0 17,-22 26 0-17,25-15 0 14,8-34 0-14,44-39 0 16,18-47 0-16,18-27 0 22,15-21 0-22,0 0 0 0,0-29-65 13,33-53-182-13,-7 26-185 17,3 1-829-17</inkml:trace>
    </iact:actionData>
  </iact:action>
  <iact:action type="add" startTime="39364">
    <iact:property name="dataType"/>
    <iact:actionData xml:id="d13">
      <inkml:trace xmlns:inkml="http://www.w3.org/2003/InkML" xml:id="stk10" contextRef="#ctx0" brushRef="#br0">14260 7034 544 0,'0'0'174'19,"0"0"-10"-19,0 0-2 0,0 0-64 16,0 0-8-16,0 0 15 14,0 0 34-14,43-4-39 14,-20 4-2-14,25 0-37 16,5 40-13-16,16 6 4 16,1 7-21-16,6 9 7 14,10-6-16-13,9-3-3 12,6 0-4-13,9 0 4 17,12 9-3-16,13-2-2 12,4 5 1-13,13 0-6 19,-1 1 0-19,-7-4-4 12,1 0-5-12,-8-9 0 14,-6-5 0-14,-9 1 0 23,-2 5 0-23,-17-11 0 0,-14-6 0 15,-18-12 0-15,-20-12 0 14,-13-5 0-14,-4-8 0 17,-15 0 0-17,-7 0 0 13,-7 0 0-13,1 0 0 16,-6 0 0-16,0 0 0 14,0 0 0-14,0 0 0 17,0 0 0-17,0 0 0 13,0 0 0-13,0 0 0 16,0 0 0-16,0 0 0 14,0 0 0-14,0 4 0 16,0-4 0-16,0 3 0 23,0 7 0-23,-32 5 0 0,-37 3 0 14,-26 5 0-14,0-7 0 16,-6-8 0-16,4-8 0 14,8 0 0-14,-3 0-4 15,20 0-11-15,22 0 7 14,18 0-1-13,19 0-2 14,13 0 11-15,0 0 0 14,0 0 1-14,0 0 6 16,0 0-2-16,0 0 6 15,32 0 5-15,46 0-9 21,25 0-7-21,13 0 0 5,4 10 0 3,-6-6 0 4,-5 4 0-11,-9-5 0 20,-18-3 0-21,-19 4 0 0,-15-4 0 16,-18 0 0-16,-11 6 0 14,-15-6 0-14,-4 0 0 16,0 0 0-16,0 0 0 13,0 0 0-13,0 0 0 17,0-21 0-17,-15-45 0 13,-33-2 0-13,-7 8 0 17,0 17 0-17,5 11 0 13,5 7 0-12,8 3 0 14,11 15 0-15,11 7 0 14,7 0 0-14,8 0 0 16,-6 0-55-15,-3 0-58 21,-5 0-113-22,11 0-136 0,3-4-676 13</inkml:trace>
    </iact:actionData>
  </iact:action>
  <iact:action type="add" startTime="40458">
    <iact:property name="dataType"/>
    <iact:actionData xml:id="d14">
      <inkml:trace xmlns:inkml="http://www.w3.org/2003/InkML" xml:id="stk11" contextRef="#ctx0" brushRef="#br0">15776 6633 188 0,'0'0'678'14,"0"0"-529"-14,0 0 13 14,0 0-84-14,0 0-24 16,0 0 35-16,-125 254-19 14,43-153-3-14,-9 10-18 17,-1-1-6-17,-9 9-14 21,2-10-2-21,0-3-6 0,-1-6-4 14,6-10-2-14,7-8-6 16,-5-6 2-16,9-9 0 14,18-12-2-14,8-5-8 16,9-10 3-16,12-2 0 14,4-9-4-14,13-10 3 15,7-7-1-15,1-6 2 15,11-6-4-15,0 0 4 16,0 0-4-16,0 0 1 21,0 0-1-21,0 0 0 0,0 0-5 16,0 0-4-16,0-6 1 14,0-35 8-14,0-16 0 17,0-15 0-17,11 1 0 14,1-6 1-14,7-1-2 16,-8 6 1-16,-1 9-2 13,1 19 2-13,-9 19-1 16,-2 13 1-16,0 9 1 14,0 3 2-14,0 0-1 16,0 0-1-16,0 44 9 14,0 22 6-13,0 7-6 14,0 0 4-15,0-7 0 14,0-10 14-14,0-7 11 17,0-2-5-16,0-15 1 19,0-7 3-20,25-1-10 0,3-5-28 14,12-7 0-14,8 1 0 17,9-13 0-17,-4 0 0 14,1 0 0-14,-3-3 0 16,-21-19 0-16,-7 12-44 19,-17-5-110-19,-6 15-108 5,0 0-166 13</inkml:trace>
    </iact:actionData>
  </iact:action>
  <iact:action type="add" startTime="41866">
    <iact:property name="dataType"/>
    <iact:actionData xml:id="d15">
      <inkml:trace xmlns:inkml="http://www.w3.org/2003/InkML" xml:id="stk12" contextRef="#ctx0" brushRef="#br0">12897 8031 410 0,'0'0'285'14,"0"0"-232"-14,0 0 72 16,0 0-48-16,0 0-8 16,0 0-6-16,0 0-10 15,-333 114-5-15,211-49-5 16,6 22-13-16,4 17 5 13,20 11-3-13,14 21 7 16,14 11-2-16,24 7 4 13,17 7 12-13,23 1-11 16,0-2 14-16,68-9-15 22,50-10 3-21,46-16-9-1,34-25-9 13,30-29-8-13,22-40 2 16,3-31 9-16,-6-15-14 14,-28-79-4-14,-48-41-6 16,-49-41-1-16,-48-33-2 14,-47-35-2-14,-27-17 3 16,-27-5 4-16,-89 8 3 14,-40 46-1-14,-21 50-2 16,0 55-7-16,8 49-4 16,13 42-3-15,9 16-6 13,-9 28-52-14,8 54-44 21,115-21-88-21,3-4-221 0</inkml:trace>
    </iact:actionData>
  </iact:action>
  <iact:action type="add" startTime="42922">
    <iact:property name="dataType"/>
    <iact:actionData xml:id="d16">
      <inkml:trace xmlns:inkml="http://www.w3.org/2003/InkML" xml:id="stk13" contextRef="#ctx0" brushRef="#br0">6721 8350 986 0,'0'0'137'20,"0"0"63"-20,0 0-17 0,0 0-35 16,0 0-44-15,-165 309 15 13,52-141-50-14,-3 4-11 15,13-17-24-14,20-29-25 11,24-36-9-12,26-41 0 16,18-32 0-16,15-17 0 22,0-26 0-22,63-83 0 0,55-63 0 8,42-40 0 15,-6 16 0-23,-17 33 0 0,-42 60 0 13,-45 49 0-13,-26 35 0 16,-24 19 0-16,0 0 0 14,-17 80 0-14,-65 73 0 17,-24 56 0-17,-18 13 0 13,10-17 0-12,34-49 0 15,21-62 0-16,40-57 0 14,19-37 0-14,0-22 0 15,86-90 0-14,56-60 0 12,49-46 0-13,3 6 0 17,-25 44 0-17,-64 59 0 22,-48 59 0-21,-48 50 0-1,-9 41 0 15,-30 102 0-15,-52 62 0 13,-24 27 0-13,12-27 0 16,11-50 0-15,33-60 0 12,29-55 0-13,21-40 0 16,0 0 0-16,44-99 0 14,66-51 0-13,31-46 0 15,13-16 0-16,-5 23 0 13,-31 50 0-13,-42 60 0 17,-42 52 0-17,-34 27 0 18,0 50 0-17,-36 87 0 16,-50 53 0-17,-16 22 0 0,12-32 0 15,27-58 0-14,23-52 0 12,21-47 0-13,19-23 0 17,0 0 0-17,27-52 0 14,51-38 0-14,29-29 0 16,18-3 0-16,-7 7 0 13,-19 25-77-13,-21 37-190 16,-74 53-93-16,4 0-331 15</inkml:trace>
    </iact:actionData>
  </iact:action>
  <iact:action type="add" startTime="43955">
    <iact:property name="dataType"/>
    <iact:actionData xml:id="d17">
      <inkml:trace xmlns:inkml="http://www.w3.org/2003/InkML" xml:id="stk14" contextRef="#ctx0" brushRef="#br0">12339 8475 766 0,'0'0'203'14,"0"0"0"-14,-249 327-55 23,163-200-22-23,3-13-39 0,16-15-22 16,16-27-24-16,18-31-23 13,20-24 0-13,13-17-10 16,0 0-3-16,13-40 16 14,71-56-1-14,23-33-17 16,18-7 0-16,-3 6 9 14,-23 33 10-13,-29 34 9 22,-35 40 4-23,-30 23 5 0,-5 0 0 9,0 32 11 5,0 65 2-14,-34 43-40 14,-19 22-11-14,-6-9 0 16,2-15-1-16,15-31 1 21,19-33 6-20,8-38-8-1,15-28 0 14,0-8 0-14,15-29 0 16,67-74 0-16,40-47 0 14,36-41 0-14,1-10 0 16,-12 16 0-16,-44 55 0 14,-50 64 0-14,-30 48 0 15,-23 20 0-15,0 105 0 14,0 49 0-14,-53 31 0 23,-10-11 0-22,-11-41 0-1,18-50 0 7,26-36 0 8,13-36 0-15,17-13 0 22,0 0 0-22,17-51 0 0,61-42 0 16,27-37 0-16,18-17 0 15,7-4 0-15,-12 25 0 16,-21 32 0-16,-46 49 0 13,-28 31 0-13,-23 20 0 16,0 103 0-16,-2 55 0 16,-49 40 0-16,-12-20 0 15,8-45 0-15,19-63 0 14,13-39 0-14,23-31 0 15,0-6 0-15,2-43 0 14,64-54 0-14,26-33 0 17,26-21 0-17,15-13 0 14,10 5 0-14,-16 14 0 16,-34 52 0-16,-45 46 0 21,-27 38 0-21,-21 13 0 0,0 105 0 14,0 40 0-14,-25 22 0 16,-15-29 0-15,0-43 0 15,12-43 0-16,9-31 0 16,9-16 0-16,8-9 0 12,-5 0-88-12,3-46-166 16,4 10-171-16,0-13-695 14</inkml:trace>
    </iact:actionData>
  </iact:action>
  <iact:action type="add" startTime="47420">
    <iact:property name="dataType"/>
    <iact:actionData xml:id="d18">
      <inkml:trace xmlns:inkml="http://www.w3.org/2003/InkML" xml:id="stk15" contextRef="#ctx0" brushRef="#br0">5503 14427 176 0,'0'0'132'1,"0"0"5"-1,0 0 20 21,0 0 10-21,0 0-15 0,0 0-35 15,0 0-4-15,0-12-13 14,0 12 1-14,0 0 5 16,0 0-27-16,0 12-7 14,0 41-14-14,0 16-50 16,0 2 9-16,0-10-3 22,0-7-4-22,0-7 0 0,2-9 1 8,21-13-3 14,2-6 0-22,9-7 4 0,10-7-7 14,15-5-3-14,17 0 3 16,6 0-4-16,1 0 1 15,3-17 1-15,-6-2 3 15,4-6-5-15,-4 4 2 15,3 4-3-15,-12 5 1 17,-1-1 0-17,1 6-1 12,-7-8 0-12,-1-3-3 17,2 11 2-17,-2-15 1 22,1 7-2-22,-1-6 0 1,-8 1-1 12,-1-2 6-9,-9 3-4 5,-3-2 2 3,-2 0-2-12,2 10 2 16,-2 3 0-15,6 4 1 12,-1 4-1-13,5 0 4 21,3 0-2-21,8 0 6 1,-2 29-6 13,-4 7 6-14,-7 9 1 12,-3 4-4 5,-8 11 0-17,-9-10 0 0,-11 0-2 17,-3-10 4-17,-11-12 1 15,1-16-5-15,-4-8-4 13,8-4-1-12,-8 0 1 20,4 0-1-21,3 0-8 0,12 0-2 16,10-19 8-16,3-34 3 15,-1 3 4-14,5 0-4 14,-2 10-3-15,6-4 1 13,-4 3 2-13,4 4-2 17,-4 0 2-17,10 9 0 13,0 6 0-13,7 12 3 16,17 10 3-16,12 0-3 14,17 0 5-13,13 0-5 14,10 10 5-14,6 15 0 12,5 0-2-13,4-9 1 16,-4 1 0-15,18-10 2 13,10 5-7-14,-8-2 6 21,-5 6-6-21,-1 4 9 0,-22-3-3 16,1 2 1-15,-8-1-2 12,-8-2-6-13,-3-7 1 17,-22-6 0-17,-5-3-2 17,-19 0 5-17,-9 0 2 17,-18 0 1-17,0 0-4 6,-11 0 2 2,-4 0-4-3,-2 0-4 16,2 0 4-21,0 0-4 0,2-3 4 16,2-22-1-16,0-12-1 22,9-4-2-22,-9 4 2 0,-6 8 0 15,-4 8 2-15,-3 6-1 14,-2 5 2-14,-3 10-3 17,-5 0 5-17,0 0-5 13,0 0-4-13,0 0-52 16,0 0-41-16,0-2-64 14,0-8-61-13,0 10-114 14,0 0-536-15</inkml:trace>
    </iact:actionData>
  </iact:action>
  <iact:action type="add" startTime="49380">
    <iact:property name="dataType"/>
    <iact:actionData xml:id="d19">
      <inkml:trace xmlns:inkml="http://www.w3.org/2003/InkML" xml:id="stk16" contextRef="#ctx0" brushRef="#br0">18762 18430 407 0,'0'0'236'2,"0"0"-35"7,0 0 29 18,0 0-76-21,0 0-27-6,0 0-4 0,0 0-43 20,185 21 2-20,-52-21-19 1,42 0 2 13,48 0-11-14,34 0-3 14,30-12-21-14,-9-13 7 16,-8 14-9-16,-30 1 2 14,-49 10 10-14,-41 0-31 16,-42 0-9-16,-39 0 0 14,-33 0 0-13,-21 0 0 14,-15 0 0-15,0 0 0 14,-51 10 0-14,-94 17 0 17,-87 11 0-17,-57-10 0 21,-29-3 0-21,-13-17 0 0,17-4 0 14,11 3 0-14,39 1 0 16,37 2 0-16,52-10 0 14,40 7 0-14,44-7 0 17,41 0 0-17,33 0 0 14,17 0 0-14,0 0 0 15,29 0 0-15,81 0 0 14,63 0 0-14,78 0 0 17,52 0 0-17,28 0 0 13,14 0 0-13,-31-17 0 16,-50 9 0-16,-53 1 0 23,-47 3 0-23,-42 4 0 0,-29 0 0 10,-34 0 0 9,-32 0 0-19,-12 0 0 0,-15 0 0 16,0 0 0-16,-114 0 0 14,-107 0 0-14,-87 0 0 16,-50 0 0-16,-21 0 0 14,29 0 0-14,44 0 0 16,56 19 0-16,64 10 0 15,68-4 0-15,61-22 0 16,47 7 0-16,14-2 0 13,131-8 0-13,101 7 0 16,101 2 0-16,66-9 0 14,16 0 0-14,-40 0 0 16,-59-9 0-16,-79-6 0 22,-73 5 0-22,-50 7 0 0,-46-5 0 14,-34 8 0-14,-25 0 0 16,-13 0 0-16,0 0 0 14,-64 0 0-14,-113 8 0 16,-101 38 0-16,-61-2 0 14,-11 5 0-14,19-5 0 16,45-6 0-16,62-10 0 14,70-3 0-13,72-16 0 15,51-6 0-16,31-3 0 13,113 0 0-13,115-37 0 17,90-8 0-17,36 9 0 21,-21 14 0-21,-63 15 0 0,-83-1 0 16,-88 8 0-16,-56 0 0 16,-35 0 0-16,-8 0 0 15,-51 0 0-15,-96 0 0 13,-51 15 0-13,-28 3 0 17,14-7 0-17,26 7 0 13,39-11 0-13,37 1 0 16,51-4 0-16,36 5 0 14,23-1-171-13,13-1-140 24,39 3-527-24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7T03:03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28">
    <iact:property name="dataType"/>
    <iact:actionData xml:id="d0">
      <inkml:trace xmlns:inkml="http://www.w3.org/2003/InkML" xml:id="stk0" contextRef="#ctx0" brushRef="#br0">27315 12038 255 0,'0'0'541'1,"0"0"-382"-1,0 0 23 0,0 0-44 0,0 0-22 0,0 0-4 0,0 0-26 0,0 0-6 0,0 7-17 0,0-7-3 0,0 0-10 0,0 0-10 0,29 0-6 0,-1 0-6 0,7-19 2 0,1-2-1 0,11-4-5 0,1 0-4 0,7 2-20 0,0-1 0 0,2-1 0 1,6-7 0-1,2 1 0 2,5 0 0 225,-5-7 0-227,11 2 0 0,0-5 0 0,0 0 0 0,-3 1 0 0,1 3 0 0,-6-1 0 0,-9 7 0 0,-7-3 0 0,-3 5 0 0,-1 1 0 0,1-4 0 0,3-1 0 0,3-5 0 0,-2 1 0 0,-3-3 0 0,3-2 0 0,-5 6 0 0,1-4 0 0,-5 4 0 0,9-1 0 0,-5-4 0 0,3 4 0 0,-1-3 0 0,1 2 0 0,-2 1 0 0,-3 5 0 0,-4 4 0 0,11-15 0 0,-5 12 0 3,9-7 0 226,2-5 0-229,0 1 0 0,4 2 0 0,0-9 0 0,5 4 0 0,-5 3 0 0,7 1 0 0,-11 6 0 0,-2 2 0 0,2 4 0 0,-3-12 0 0,3 4 0 0,0-9 0 0,0 2 0 0,0-2 0 0,-2 2 0 0,0 0 0 0,2-1 0 0,0 3 0 1,-4 1 0-1,-6 1 0 0,-7 12 0 0,-6-1 0 0,-7 1 0 0,5 3 0 0,-7 0 0 0,-8 10 0 0,-2 2 0 0,-9 1 0 0,-1 2 0 230,-7 8 0-230,0-3 0 0,0 5 0 0,0-4 0 0,0 4 0 0,0 0 0 0,0 0 0 0,0 0 0 0,0 0 0 0,0 0 0 0,-36 0 0 0,-40 0 0 0,-17 0 0 0,-18 9 0 0,-1 6 0 0,2 7 0 0,5-3 0 0,21-2 0 0,12-1 0 0,21-3 0 0,24-2 0 0,12-11 0 0,11 5 0 0,4-5 0 1,0 0 0-1,0 0 0 0,0 0 0 0,0 0 0 0,38 0 0 0,36 0 0 0,23-5 0 228,10-19 0-228,5 0 0 0,-9-4 0 1,-12 3 0 0,-13 0 0-1,-11 4 0 0,-12 2 0 0,-17 6 0 0,-9 1 0 0,-14 8 0 0,-4-2 0 0,-11 6 0 0,0 0 0 0,0 0 0 0,0 0 0 0,0 0 0 0,0 35 0 0,0 30 0 0,0 19 0 0,0 4 0 0,-19 2 0 0,-7-9 0 0,12-16 0 0,-1-11 0 0,6-23 0 0,3-14 0 0,6-10 0 0,0-3 0 0,0-4 0 1,0 6 0-1,0-3 0 229,-4 2 0-229,-4 9 0 0,-9 4-14 0,-13 7-94 0,-1 0-105 0,18-25-106 0,4 0-359 0</inkml:trace>
    </iact:actionData>
  </iact:action>
  <iact:action type="add" startTime="6645">
    <iact:property name="dataType"/>
    <iact:actionData xml:id="d1">
      <inkml:trace xmlns:inkml="http://www.w3.org/2003/InkML" xml:id="stk1" contextRef="#ctx0" brushRef="#br0">30819 8422 762 0,'0'0'225'1,"0"0"-17"-1,0 0-63 232,0 0-26-232,0 0-15 0,0 0 3 0,0 0-8 0,4 0-18 0,41 0-17 0,9 0-26 0,16 0 10 0,-1 0-8 0,9 0-33 0,5 0-7 0,-10 0 0 0,-14 0 0 0,-17 0 0 0,-16 0 0 0,-12 0 0 0,-9 0 0 0,-5 0 0 0,0 0 0 0,0 0-40 0,0-3-111 1,0-15-82-1,-19 7-110 0,2-1-108 0</inkml:trace>
    </iact:actionData>
  </iact:action>
  <iact:action type="add" startTime="7137">
    <iact:property name="dataType"/>
    <iact:actionData xml:id="d2">
      <inkml:trace xmlns:inkml="http://www.w3.org/2003/InkML" xml:id="stk2" contextRef="#ctx0" brushRef="#br0">31831 8010 776 0,'0'0'200'1,"0"0"-20"-1,0 0-64 0,0 0-29 226,0 0 6-226,0 0-25 0,0 0-19 0,4 0-10 0,25-12-13 0,11-16-15 0,7-14-11 0,1-3 3 0,-8-3-2 0,0-1 1 0,-6 4-2 0,-7 0 0 0,-6 7 0 0,-10 10 0 0,-3 12 0 0,-3 10 1 0,-5 6-1 0,0 0 2 0,0 0 1 0,0 0-1 0,0 0 20 0,0 54 5 0,10 32-17 0,9 17-3 0,-8 6-1 0,3 1 13 0,1-2 0 0,-11-11-1 0,1-10-8 0,-3-23 0 5,6-28-6 221,-4-14-1-226,-4-19-1 0,0-3-2 0,0 0 0 0,4 0 1 0,-4 0 0 0,0 0 0 0,0 0-1 0,0 0 0 0,0 0-1 0,0 0 0 0,0 0-1 0,0 0-1 0,-46 4 2 0,-9 14 0 0,-4-2 1 0,-19 0-1 0,3-5 1 0,-1 6 0 0,-2-5-2 0,14-3 1 0,22 0-3 0,9-6-1 0,18 1 5 0,6-4 0 1,9 0 2-1,0 0 4 0,0 0 1 0,0 0 18 0,0 0 35 229,43 0-9-229,30 0-24 0,24 0-5 0,7 0 7 0,5-16-8 0,-1-5-21 0,-5 2 0 0,4 2 0 0,-10 0 0 0,-8 1 0 0,-18 3 0 0,-7 6 0 0,-12-1 0 0,-12-2 0 0,-4 8 0 0,-8-8 0 0,-10 3 0 0,-1 4 0 0,-4-5 0 1,-2 8 0-1,-3 0 0 0,-4 0 0 0,-4 0 0 0,0 0 0 0,0 0 0 0,0 0 0 1,0 0 0-1,0 0 0 0,0 0 0 0,0 0-75 0,-42 8-105 226,13 7-140-226,-12 14-202 0</inkml:trace>
    </iact:actionData>
  </iact:action>
  <iact:action type="add" startTime="13325">
    <iact:property name="dataType"/>
    <iact:actionData xml:id="d3">
      <inkml:trace xmlns:inkml="http://www.w3.org/2003/InkML" xml:id="stk3" contextRef="#ctx0" brushRef="#br0">4430 15864 589 0,'0'0'127'0,"0"0"-22"0,0 0 5 0,0 0-29 0,0 0-4 0,0 0-20 0,0 0-1 226,0 0 18-226,4 91-9 0,-4-63 17 0,0 6-25 0,0 15-6 0,0-4-19 0,0 3-10 0,0 6 1 1,0-10-5-1,0 2-9 0,0-18-1 0,0 1 2 0,0-5-4 0,0 5 16 0,0-4-15 0,0 3 10 0,0-16-2 0,0-8 0 0,0 5-1 0,0-9-2 0,0 0-2 0,0 0-2 0,0 0 3 0,0 0 4 0,0 0-1 0,0 0-3 0,19 0 2 0,9 0-7 0,8 0-3 0,-7 0 3 236,5 0 3-236,-5 0 0 0,5 0-3 0,8 0 4 0,-6 0 1 0,6 0 1 0,-2 0-3 0,0 0 6 0,7 0-5 1,-5 0-2-1,6 0 5 0,3 0-3 0,-7 0-2 0,0 0 0 0,9 0 2 0,-9 0-4 1,0 0 1-1,7 0-4 1,-5 0 3-1,3 0-1 0,1 0-2 0,-3-6-1 0,-3 6 3 0,0-3-1 0,9-5-4 0,-9 8 0 0,7-8 0 0,-1-5 0 0,-7 6 0 0,9-1 0 0,-5 8 0 0,-3-10 0 235,0-2 0-235,2 5 0 0,1 1 0 0,-3-1 0 0,5 7 0 0,-1 0 0 1,3-4 0-1,5 4 0 0,-7 0 0 0,8 0 0 0,-2 0 0 0,-3 0 0 0,-1-8 0 0,-3 8 0 0,5 0 0 0,-9 0 0 0,5 0 0 0,-1 0 0 0,1 0 0 0,1 0 0 0,1 0 0 0,4 0 0 0,-5 0 0 0,22 0 0 0,-9-9 0 0,4 7 0 0,1-4 0 0,-3 6 0 0,3-4 0 0,-5 4 0 0,-4 0 0 237,0 0 0-237,-9 0 0 0,5 0 0 0,0 0 0 0,0 0 0 0,4 0 0 0,0 0 0 0,0 0 0 0,-4 0 0 0,-1 0 0 0,-1 0 0 0,0 0 0 0,-1 0 0 0,-3 0 0 0,-3 0 0 0,1 0 0 0,-7 0 0 0,6 0 0 0,-2 0 0 0,-4 0 0 0,5 0 0 0,3 0 0 0,3 0 0 1,-3 0 0-1,3 0 0 0,-1 0 0 0,-6 0 0 0,7 0 0 0,-7 0 0 0,3 0 0 0,3 0 0 0,1 0 0 234,1 0 0-234,3 0 0 0,-2 0 0 0,0 0 0 0,1 0 0 0,-5 0 0 0,-1 0 0 0,1 0 0 0,-1 0 0 0,3 0 0 0,4 0 0 0,4 0 0 1,-5 0 0-1,5 0 0 0,0 0 0 0,5 0 0 0,-12 0 0 0,5 0 0 0,-2 0 0 0,-7 0 0 0,7 0 0 0,-2 4 0 0,4-4 0 0,-7 0 0 0,5 6 0 0,-6-4 0 0,-3-2 0 0,3 9 0 0,1-9 0 0,1 0 0 0,-1 0 0 237,3 0 0-237,2 0 0 0,-1 0 0 0,-3 0 0 0,4 0 0 0,-2 0 0 0,-1 0 0 0,-1 0 0 0,-3 0 0 0,-1 0 0 0,-3 0 0 0,0 0 0 0,11 0 0 0,0 0 0 0,-3 0 0 0,5 0 0 0,-2 0 0 0,4 0 0 1,-6 0 0-1,10 0 0 0,0 0 0 0,2 0 0 0,5 0 0 0,-5 0 0 0,-4 0 0 0,-2 0 0 0,-4 0 0 0,4 0 0 0,-2 0 0 0,8 0 0 0,5 0 0 0,0 0 0 237,-1 0 0-237,3 0 0 0,8 0 0 0,-15 0 0 0,0 0 0 0,-1 0 0 0,-5 0 0 0,-5 0 0 0,1 0 0 0,0 0 0 0,0 0 0 0,-7 0 0 0,5 0 0 0,0 0 0 0,6 0 0 0,0 0 0 0,-2 0 0 0,12 0 0 0,1 0 0 0,-5 0 0 0,4 0 0 0,-16 0 0 0,-4 0 0 0,-9 0 0 0,-9 0 0 0,7 0 0 0,-12 0 0 0,7 0 0 0,-12 0 0 0,2 0 0 0,-4 0 0 0,5 0 0 240,1 0 0-240,2 0 0 0,-4 0 0 0,5 0 0 0,-7 0 0 0,8 0 0 0,-1-9 0 0,1 7 0 0,5-4 0 0,-9 6 0 0,9-4 0 0,-9 1 0 0,9 3 0 0,-7 0 0 0,-1 0 0 0,-7 0 0 0,-5 0 0 0,-7 0 0 0,-1 0 0 0,0 0 0 0,-1 0 0 0,-3 0 0 0,-2 0 0 0,0 0 0 0,0 0 0 0,0 0 0 0,0 0 0 0,0 0 0 0,0-4 0 1,0 4 0-1,0 0 0 0,0-21 0 37,10-11 0-37,-6-17 0 0,5-10 0 0,-3 12 0 0,-6 0 0 248,4 19 0-247,1 3 0-1,-3 10 0 0,-2 11 0 0,0-5 0 0,6 9-62 0,7 0-71 0,-3 0-138 0,9 0-143 0</inkml:trace>
    </iact:actionData>
  </iact:action>
  <iact:action type="add" startTime="17115">
    <iact:property name="dataType"/>
    <iact:actionData xml:id="d4">
      <inkml:trace xmlns:inkml="http://www.w3.org/2003/InkML" xml:id="stk4" contextRef="#ctx0" brushRef="#br0">6896 16466 600 0,'0'0'307'0,"0"0"-176"1,0 0 5-1,0 0-53 1,0 0-22 233,0 0 7-234,0 0-13 0,33 0-9 0,-33 0 8 0,0 0 0 0,0 8-14 0,0 28-22 0,-4 1 7 0,-21 9-9 0,2-1-4 0,2-1-6 0,0-4-3 0,-7-3 0 0,-1 1 1 0,3 2 2 0,3-2 0 0,0-2 4 1,0 1 1-1,2-1 2 0,2 10-3 0,-4-18-2 0,10 5-2 0,-6-4-6 0,0-1 2 0,11-9-1 0,-5 6 1 0,2-4 0 0,5-4 1 0,6-5-3 0,0-12 2 0,0 0-2 5,0 0-1 234,0 0 0-239,0 0-1 0,0 0 1 1,0 0 1-1,0 0 0 0,0 0 2 0,0 0-2 0,0 0-1 0,0 0 0 0,0 0-10 0,0 0 7 0,-2 0-1 0,-6-4-5 0,-5-38 10 0,-4-6-1 0,4-5 0 0,1 3 1 0,-11 1 0 0,8 8 0 0,2 5-1 0,1 19 1 0,1 2-1 0,3 3 0 0,8 12 1 0,-5 0 0 0,5 0 0 0,0 0 2 0,0 0 1 0,0 0 2 0,0 0-3 0,0 0 2 0,0 0 15 235,0 0 12-235,0 36 0 0,0 18-22 0,0 1 9 0,0-1-5 0,0-8 7 0,5-11 5 0,14-5-5 0,-3-2-4 0,8-11 3 0,-1 2-6 0,8-1 4 0,3-11-1 0,15 2-16 0,1-9 0 0,3 0 0 0,12 0 0 0,-6-4 0 0,4-26 0 1,-16 2 0-1,-5 9 0 0,-19 2 0 0,-12 17 0 0,-7 0 0 0,-4 0 0 0,0 0 0 0,0 0-69 0,0 0-70 0,0 7-80 0,-4 31-182 0</inkml:trace>
    </iact:actionData>
  </iact:action>
  <iact:action type="add" startTime="18576">
    <iact:property name="dataType"/>
    <iact:actionData xml:id="d5">
      <inkml:trace xmlns:inkml="http://www.w3.org/2003/InkML" xml:id="stk5" contextRef="#ctx0" brushRef="#br0">4127 18565 51 0,'0'0'693'1,"0"0"-500"-1,0 0-45 0,0 0-58 0,0 0-26 0,0 0-10 0,0 0-22 0,69 12-8 0,-45-12 22 1,1 0 2 0,9 9 13-1,3-9 3 0,18 0-1 0,8 8-18 0,15-8-3 0,9 0-10 0,8 0-8 0,4 0 1 0,6 0 0 0,-10 0 2 0,2 0-1 0,-11 0 3 0,-2 0-3 0,5 0-9 0,-15 0 1 236,8 0-9-236,0 0-3 0,0 0-2 0,0 0-2 0,-8 0 1 0,-6 0 2 0,-9 0 0 0,-5 0 0 0,-11-8-2 0,-14 8 1 0,-10 0 0 0,-8 0 0 0,-7 0 1 0,0 0-4 0,-4 0 0 0,0 0 3 1,0 0-2-1,0 0 0 0,0 0 6 0,-23 0-8 0,-53 0 3 0,-34 0-3 0,-31 8 0 0,-8 9-4 0,-12-5 4 0,-5 4 0 0,-5-7 0 0,7-6-2 0,16 4 2 0,9 11-1 0,17-11 2 238,25 5-1-238,15 6 2 0,23-11-2 0,27-7 1 0,16 0-1 0,13 0 0 0,3 0-3 0,0 0 0 0,0 0-8 0,0 0 8 0,0 0 3 0,51 0 0 0,42 0 3 0,27 0 0 0,25 0 2 0,28 0 1 0,15 0 0 0,1 0-6 0,-3 0 0 0,-20 0 0 0,-14 0 0 1,-24 0 0-1,-14 0 0 0,-11 0 0 0,-12 0 0 0,-13 0 0 0,-19 0 0 0,-19 0 0 0,-17 0 0 0,-4 0 0 0,-10 0 0 0,-9 0 0 238,0 0 0-238,0 0 0 0,0 0 0 0,0 0 0 0,0 0 0 0,-83 0 0 0,-39 0 0 0,-32 0 0 0,-6 0 0 0,-6 4 0 0,-7 13 0 0,0-10 0 0,5 11 0 0,10 1 0 0,16-9 0 0,33 5 0 0,20-2 0 0,41-5 0 0,27-8 0 0,12 0 0 0,9 0 0 0,0 0 0 0,0 0 0 0,34 0 0 0,48 0 0 0,36-17 0 0,28-12 0 0,24 2 0 0,24-11 0 0,11 1 0 0,-1-7 0 1,-23 7 0 231,-27 12 0-232,-27 18 0 0,-31 2 0 0,-18 5 0 0,-19 0 0 0,-14 0 0 0,-16 0 0 0,-10 0 0 0,-8 0 0 0,-11 0 0 1,0 21-104-1,0-5-148 0,-5 12-142 0</inkml:trace>
    </iact:actionData>
  </iact:action>
  <iact:action type="add" startTime="21481">
    <iact:property name="dataType"/>
    <iact:actionData xml:id="d6">
      <inkml:trace xmlns:inkml="http://www.w3.org/2003/InkML" xml:id="stk6" contextRef="#ctx0" brushRef="#br0">17282 15893 545 0,'0'0'334'0,"0"0"-204"0,0 0 9 0,0 0-42 0,0 0-16 0,0 0-18 0,30 155 8 0,-30-121-24 0,0 3-5 1,0 7-1-1,0 9-4 0,6 4-3 0,-2-2-11 0,5 1 4 0,1-2-4 235,-1-18-9-234,-1-7-6-1,3-13 0 0,-5-4-6 0,0-3 1 0,7-2-2 0,2 2 0 0,-1-2-1 0,-3 2 1 0,4-6 0 0,4 7 0 0,4-10 1 0,2 8-2 0,9-8 3 0,2 0-1 0,6 0 2 0,6 0 2 0,-3 0 2 0,11 0 6 0,-9-8-6 0,5-9 5 0,-5 5 4 0,-5 3 4 0,11 2-3 0,-5-2-3 0,9 0-3 0,-4 2-2 0,1 2 0 0,1-2-3 0,0 7 3 0,-2 0 4 240,8 0-2-240,-2 0 0 0,4 0-2 0,0 0-6 0,7 0 0 0,-3 0 0 0,-4 0-2 0,1 0 4 1,-5 0 2-1,0 0 4 0,0 0-7 0,6 0-5 0,-6 0 0 0,-8 0 0 0,1-12 0 0,-3 6 0 0,-9 3 0 0,2-1 0 0,2 4 0 0,5-4 0 0,-9 4 0 0,2 0 0 0,2 0 0 0,2 0 0 0,-3 0 0 0,9 0 0 0,-5-8 0 0,5 8 0 0,-5 0 0 0,-1 0 0 0,-4 0 0 0,-2 0 0 5,9 0 0 231,-9 0 0-236,6 0 0 0,0 0 0 0,-3 0 0 0,9 0 0 0,-1 0 0 0,-3 0 0 0,-1 0 0 0,-3 0 0 0,-2 0 0 0,-2 0 0 0,-4 0 0 0,2 0 0 0,-4 0 0 0,6 0 0 0,8 0 0 0,3 0 0 0,-7 0 0 0,6 0 0 1,1 0 0-1,-3 0 0 1,-1 0 0-1,-11-13 0 1,-3 10 0-1,1 3 0 0,-6-4 0 0,3 4 0 0,1 0 0 0,1-5 0 0,7 5 0 0,1-3 0 0,1 3 0 238,12-10 0-238,-5 3 0 0,6-1 0 0,4-2 0 0,-2 3 0 0,6 3 0 0,8-4 0 0,-3-1 0 0,-3-3 0 0,11 5 0 0,2-1 0 0,-2-2 0 1,0 3 0 0,4 4 0-1,-9-2 0 0,-7 1 0 0,-1-2 0 0,2 6 0 0,-6 0 0 0,-6 0 0 0,8 0 0 0,-8-3 0 0,6 3 0 0,-4 0 0 0,8 0 0 0,-11 0 0 0,7 0 0 0,9 0 0 0,-5 0 0 0,0 0 0 0,5 0 0 1,-5 0 0 239,0 0 0-240,-2-7 0 0,-8 7 0 0,0 0 0 0,-1 0 0 0,-3 0 0 0,-3 0 0 0,-4 0 0 0,3 0 0 0,5 0 0 0,5 0 0 0,4 0 0 0,4 0 0 0,-8 0 0 0,-5 0 0 0,-10 0 0 0,-4 0 0 0,-6 0 0 0,4 0 0 0,-11 0 0 0,-9 0 0 0,1 0 0 0,-2 0 0 0,-9 0 0 1,-2 0 0-1,-2 0 0 0,6 0 0 0,-6 0 0 0,0 0 0 0,0 0 0 0,0 0 0 0,0 0 0 238,0 0 0-238,0 0 0 0,0 0 0 0,0 0 0 0,0 0 0 0,0 0 0 0,5-9 0 0,3-31 0 0,3-19 0 0,-3-6 0 0,-6 11 0 0,7 7 0 0,-9 10 0 0,0 0 0 0,0 12 0 1,0 13 0-1,0 5 0 0,0 7 0 0,0 0 0 0,0 0-74 0,0 0-80 0,0 0-86 0,-11 0-114 0</inkml:trace>
    </iact:actionData>
  </iact:action>
  <iact:action type="add" startTime="23929">
    <iact:property name="dataType"/>
    <iact:actionData xml:id="d7">
      <inkml:trace xmlns:inkml="http://www.w3.org/2003/InkML" xml:id="stk7" contextRef="#ctx0" brushRef="#br0">17118 16482 468 0,'0'0'225'0,"0"0"-72"0,0 0 6 0,0 0-42 0,0 0-32 0,0 0-11 0,0 0-1 0,-116 46-18 0,46-27-14 0,-16 6-4 0,-21-4-10 0,-5-1-10 0,-21-5 2 0,-2 3-6 0,-6 1-2 0,0-6 1 0,10 3-1 1,9 1 0-1,4-6-1 0,0-2-5 0,2 0 6 0,9-9 5 3,-3 0-4 237,11 0-1-240,-2 0-3 0,2 0-4 0,2 0 2 0,2 0-6 0,2 0 3 0,13 0 1 0,-2 0-1 0,6 0 3 1,-6 0 1-1,6 0-6 0,-2 0 2 0,2 0-2 0,7 0-1 0,-7-4 0 0,2-10-1 0,-8 3-6 0,0 3 7 0,10-9-2 0,-4 6 2 0,13-7 0 0,-2 11 0 0,2-3-2 0,-3 8 2 0,-1-8 2 0,-3 10-2 0,-8-7 0 0,2 7 17 0,1 0-5 0,5 0-6 0,5 0-4 0,-1 0 4 239,3 0-3-239,0 0-3 0,-13 0 1 0,11 7 0 0,-11 5-1 0,-6 13 1 0,2-4 0 0,-15 8-1 1,2-4 2-1,0 3 18 0,15-3-18 0,5-6 4 0,20 6-5 0,0-12 2 0,11 2-3 0,-8 3 0 0,1 1 1 0,7-2 1 0,-4-9-1 0,10 5 0 0,-2 2 0 0,8-5 1 0,-8 2-2 0,13-5 0 0,-13 2 0 0,11 3 1 0,-5 3-1 0,9-5 1 0,-2 9 0 0,2 6 0 0,-3-4-1 0,1 4 1 5,6-6-1 230,0-3 1-235,6 2-1 0,1-6-1 0,3-1 1 0,-1 3 1 0,-5-3-1 0,7-2 0 0,-7 6 2 0,9-2-2 0,-7-4 1 0,11-2-2 0,2-7 1 0,0 0 0 0,0 0-2 1,0 0-16-1,0 0 8 0,0-7-6 0,0-39 13 0,0-20 3 0,0 2 0 0,0-7 1 0,0-1-1 0,0 14 0 0,0 8 0 0,0 22 2 0,0 16-2 0,0 9 0 0,0 3 1 0,0 0 0 0,0 0 1 0,0 0-1 244,0 0 9-244,0 0 7 1,0 0 9-1,0 40-2 0,0 10-10 0,0 11-1 0,0-16 7 0,0 4-3 0,0-8 3 0,0-12 1 0,2-5-6 0,6-12 5 0,-3-5-3 0,1-2 4 0,9 0-1 0,8-3-16 0,2 8-4 0,13-2 0 0,6-8 0 0,9 0 0 0,-7 0 0 0,11 0 0 0,-8 0 0 0,3 0 0 0,-12 0 0 0,3 0 0 0,-3 0 0 0,4 0-73 0,-6 0-71 0,-32 17-86 0,-2 11-169 0</inkml:trace>
    </iact:actionData>
  </iact:action>
  <iact:action type="add" startTime="25932">
    <iact:property name="dataType"/>
    <iact:actionData xml:id="d8">
      <inkml:trace xmlns:inkml="http://www.w3.org/2003/InkML" xml:id="stk8" contextRef="#ctx0" brushRef="#br0">8617 18705 330 0,'0'0'187'0,"0"0"1"0,0 0-37 0,0 0-21 0,0 0-30 0,0 0-10 0,0 0 8 0,26 15-10 0,-22-15-6 0,0 0-11 0,9 4-22 0,4-4 5 0,12 9 1 0,7-1-6 0,10-8-6 0,13 0-11 0,11 0-3 0,22 0-15 0,10 0 8 0,20 0 2 0,13 0 1 1,6-21-5-1,0 14 6 0,-4-11 2 0,-11 11-5 0,-16 2 1 2,-15 5-9 234,-13 0-15-236,-4 0 0 0,-19 0 0 0,-6 0 0 0,-11 0 0 0,-15 0 0 0,-4 0 0 0,-12 0 0 0,2 0 0 0,-9 0 0 0,-4 0 0 0,0 0 0 0,0 0 0 0,0 0 0 0,0 0 0 0,0 0 0 0,-13 0 0 0,-52 0 0 0,-45 12 0 0,-35 13 0 0,-32 13 0 0,-13-11 0 0,-4-2 0 0,9-4 0 0,14-1 0 0,11-4 0 0,19-7 0 0,29 0 0 0,34-9 0 0,21 0 0 0,32 0 0 241,10 3 0-241,13-3 0 0,2 0 0 0,0 0 0 0,0 0 0 0,0 0 0 0,40 0 0 0,45 0 0 0,37 0 0 0,21 0 0 0,24 0 0 0,7 0 0 0,1-3 0 0,13-6 0 1,-11 0 0-1,-4-7 0 0,-20 3 0 0,-1 6 0 0,-21-1 0 0,-5-5 0 0,-1 5 0 1,-20 8 0 0,-12-7 0-1,-26 7 0 0,-27 0 0 0,-19 0 0 0,-19 0 0 0,5 0 0 0,-7-10 0 0,0 10 0 0,0 0 0 0,-83 0 0 0,-51 17 0 242,-39 12 0-242,-19 7 0 0,-12-15 0 0,14 4 0 0,2-13 0 0,30-5 0 0,30 2 0 0,29-9 0 0,31 9 0 0,26-9 0 0,25 0 0 0,13 0 0 0,4 0 0 0,0 0 0 0,0 0 0 0,0 0 0 0,0 0 0 0,0 0 0 0,0 0 0 0,0 0 0 0,0 16 0 0,53 3 0 0,31 27-141 0,-35-17-150 0,-5-4-178 1</inkml:trace>
    </iact:actionData>
  </iact:action>
  <iact:action type="add" startTime="31492">
    <iact:property name="dataType"/>
    <iact:actionData xml:id="d9">
      <inkml:trace xmlns:inkml="http://www.w3.org/2003/InkML" xml:id="stk9" contextRef="#ctx0" brushRef="#br0">17105 18913 246 0,'0'0'177'1,"0"0"-55"-1,0 0 33 0,0 0-17 0,0 0-6 0,0 0-9 0,0 0-8 0,0 0-6 0,0 0-5 0,0 0-28 0,0 0-19 0,0 0-14 0,0 0-8 0,0 0-13 1,0 0-2-1,0 0-2 0,2 0 1 0,24-9-7 0,-12 9 2 0,10-12 1 0,1 8 3 0,2 1 0 0,-6-6-3 0,2 9 6 0,3-9-5 0,-7 9 5 242,6 0-6-242,0 0-7 0,-2 0 8 0,-4 0-1 0,5 0-7 0,-3 0 0 0,12 0-3 0,-1 0 0 0,4 0 7 0,0 0-4 0,-3 0 3 0,10 0-4 0,-3 0 0 0,4 0-4 0,-10 0-1 0,3 0 1 0,-5-7 0 0,-5-2 2 0,-1 6 0 0,3 3 5 0,-1-10-5 0,-3 10 2 0,4-7-4 0,-1 7-1 0,1 0 4 0,1-8-3 0,-1 8 1 1,5 0-4-1,-4 0 0 0,3 0 0 0,3 0 0 0,-6 0 0 247,10 0 0-247,-5 0 0 0,1 0 0 0,6 0 0 0,-8-9 0 0,6 5 0 0,2 4 0 0,-4 0 0 0,-2-4 0 0,0 4 0 0,-7-4 0 0,1 4 0 1,2 0 0-1,1 0 0 0,3 0 0 0,4 0 0 0,2 0 0 0,-2 0 0 0,-2-7 0 0,6 7 0 0,-10 0 0 0,0 0 0 0,2 0 0 0,-5 0 0 0,3 0 0 0,2 0 0 0,2 0 0 0,6 0 0 0,0 0 0 0,7 0 0 0,-9 0 0 0,11 0 0 0,-5 0 0 246,5 0 0-246,-5 0 0 0,7 0 0 0,-6 0 0 0,3 0 0 0,-8 0 0 0,5 0 0 0,4 0 0 0,-9 0 0 0,0 0 0 0,0 0 0 0,9 0 0 0,-7 0 0 0,3-10 0 0,1 10 0 0,1-12 0 0,-2 5 0 0,-1 7 0 0,5-8 0 0,-9-2 0 0,0 10 0 0,0 0 0 0,-1 0 0 0,-3-7 0 0,2 7 0 0,-2 0 0 0,0 0 0 0,2 0 0 0,-2 0 0 1,2 0 0-1,9 0 0 0,-9 0 0 0,6 0 0 247,-1 0 0-247,-14 0 0 0,1 0 0 1,-6 0 0-1,-1 0 0 0,-4-8 0 0,4 8 0 0,-1-4 0 0,3-1 0 0,-1 5 0 0,7 0 0 0,-5-4 0 0,-1 4 0 0,-1 0 0 0,-3 0 0 0,5 0 0 0,1 0 0 0,5 0 0 0,-4 0 0 0,4 0 0 0,4 0 0 1,0 0 0-1,2 0 0 0,2 0 0 0,4 0 0 0,-3 0 0 0,1 0 0 0,-2 4 0 0,-4-4 0 0,0 5 0 0,0-5 0 0,0 0 0 0,1 0 0 2,1 0 0 241,-2 0 0-243,2 0 0 0,-6 4 0 0,4 4 0 0,2-8 0 0,2 7 0 0,7 3 0 0,-1-10 0 0,-3 0 0 0,5 0 0 0,-3 0 0 0,1 0 0 0,-1 8 0 1,-1-8 0-1,-3 7 0 0,1-3 0 0,-6-4 0 0,15 8 0 0,-3-8 0 0,9 10 0 0,5-10 0 0,1 7 0 0,1-7 0 0,1 4 0 1,7 0 0-1,-4 9 0 0,1-13 0 0,3 8 0 0,7-1 0 0,3 3 0 0,-4-7 0 0,-8 2 0 4,-7-1 0 239,-4-4 0-243,-4 7 0 0,0-7 0 1,-10 0 0-1,4 0 0 0,-9 9 0 0,-4-9 0 0,2 9 0 0,-2-9 0 0,2 3 0 0,-6 1 0 0,0-1 0 0,-4-3 0 0,-7 9 0 0,13-9 0 0,-5 0 0 0,-3 0 0 0,8 0 0 0,-13 0 0 0,9 0 0 1,2 0 0-1,-7 0 0 0,1 0 0 0,1 0 0 0,1 0 0 0,-5 0 0 0,11 0 0 0,-12 0 0 0,-1 0 0 0,4 0 0 0,-1 0 0 0,3 0 0 5,-1 0 0 239,6 0 0-244,-1 0 0 0,-1 0 0 0,6 0 0 0,17 0 0 0,-2 0 0 0,8 0 0 0,-4 0 0 0,0 0 0 0,-6 0 0 0,4 0 0 0,-3 0 0 0,-1 0 0 0,0 9 0 0,-3-2 0 0,7-7 0 0,-12 0 0 0,7 5 0 1,-8-5 0-1,5 0 0 0,4 0 0 0,-3 0 0 0,3 0 0 0,-5 0 0 0,-1 0 0 0,-5 0 0 0,-2 0 0 0,2 0 0 0,-2 0 0 0,0 0 0 0,2 0 0 0,-8 0 0 0,0 0 0 246,-7 0 0-246,0 0 0 0,1 0 0 0,-5 0 0 0,2 0 0 0,-6 0 0 0,9 0 0 0,3 0 0 0,1 0 0 0,4 0 0 0,4 0 0 0,-6 0 0 0,1 0 0 0,3 0 0 0,-6 0 0 0,4 0 0 0,-7-5 0 0,5-2 0 0,-2-2 0 0,3 9 0 0,-1-9 0 0,6 6 0 0,0-1 0 0,2 1 0 0,3-6 0 0,-8 9 0 0,-1 0 0 0,-2-9 0 0,4 9 0 0,0 0 0 1,-7 0 0-1,1 0 0 0,-7 0 0 246,-4 0 0-246,9 0 0 0,-15 0 0 0,-1 0 0 0,3 0 0 0,-15 0 0 0,9 0 0 0,-5 0 0 0,-2 0 0 0,-1 0 0 0,-3 0 0 0,0 0 0 1,0 0 0-1,0 0 0 0,0 0 0 0,0 0 0 0,0 0-81 0,-30 0-102 0,-65 0-77 0,45 0-43 0,-5 0-543 0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19:43:03.360"/>
    </inkml:context>
    <inkml:brush xml:id="br0">
      <inkml:brushProperty name="width" value="0.05292" units="cm"/>
      <inkml:brushProperty name="height" value="0.05292" units="cm"/>
    </inkml:brush>
  </inkml:definitions>
  <iact:action type="add" startTime="4936">
    <iact:property name="dataType"/>
    <iact:actionData xml:id="d0">
      <inkml:trace xmlns:inkml="http://www.w3.org/2003/InkML" xml:id="stk0" contextRef="#ctx0" brushRef="#br0">9241 5762 355 0,'0'0'405'15,"0"0"-273"-15,0 0 13 14,0 0-37-14,0 0-44 16,0 0-23-16,0 0 0 15,0 0 2-15,-4 6-2 15,4-6-12-15,0 0-10 15,0 0-4-15,0-8-10 16,0-27 4-16,0-9-4 13,0-5 5-13,0 8-5 16,0 0-3-16,0 8 0 15,8-3 0-14,7 8 2 14,-4 3 4-15,5 4 1 21,-9 5-2-21,3 1-1 0,-1 2-2 16,1 5 3-16,1 4 1 15,6-5 3-15,-1 1 5 16,8 0 15-16,7-1-10 14,7 2 0-14,0-2 8 16,19 6-6-16,-6-7-5 14,-3 8-4-14,11-8 7 16,-4 7-6-16,2-4-4 13,19-7 11-13,-5 10-6 16,16-3-2-15,3 7 0 14,11 0 4-14,3 0-6 13,-3 0-1-14,2 0-5 15,7 0 2-15,-1 0-1 16,9 0-4-16,9 0 3 21,3 0-6-21,16 0 5 0,1 0-4 13,-10 0-1-13,4 7 3 16,-2 2-3-15,-12 3 1 13,-9-8 1-14,6-1-1 16,-14-3 1-16,14 0-3 14,-2 0 3-14,1 0-2 16,-3 0 2-16,-2-7-1 13,-5-5 1-12,-7 7-2 15,1-3 5-16,-1 5-5 14,1 3 6-14,-4 0-6 15,-4 0 8-15,-8 0-7 23,-11 0 4-22,2 0-5-1,-6 0 1 15,4-6-1-15,-4 4 1 14,-8-8-1-14,5-5 2 16,-5 2 1-16,-5 1-2 14,11-1 2-14,-3 6-2 16,-1-2 1-16,1 6 1 15,-1-5-2-15,-3-2 2 15,3 7-2-15,6-10 0 14,-11 4 1-14,11 2 1 16,-9 4-3-15,-8-1 0 20,0 4 2-21,-4 0 1 0,4 0 1 8,-4 0-4 14,-4 0 1-21,-3 0 0-1,3 0 2 13,-9 0-2-13,-2 0 0 16,-6 0 1-16,4 0-2 14,-1 0 2-14,-1 0 0 15,-2 0 1-14,4 4-1 13,-6-1 1-14,-1 1-2 16,-3-1 0-16,-1-3 0 14,-2 6-1-14,9-6 1 16,-2 3-1-16,5 2 0 15,-1 3 0-15,-4 1-1 15,-5-5 2-15,-8-4 0 22,-10 0 0-22,-1 0-2 0,-4 0 0 16,5 0 0-16,1 0-2 14,3 0 2-14,2 0 0 17,10 0-5-17,4-35 4 13,1-12-11-13,-1-24 7 16,-1-11-5-16,-11-11 2 14,2-5 0-14,-7 5-2 16,3 6 5-16,-2 6-2 14,-1 6 3-14,-1 6 4 16,4 4-1-16,-3 12 0 14,-1 9 2-14,-3 2-3 15,-1 13 1-15,-1-2 0 16,4 3-6-16,-7 11-5 16,-3 3 1-16,0 11 6 21,0 3 0-21,0 0 6 0,0 0-5 14,0 0-2-14,0 0-3 16,0 0 10-16,0 0 0 15,0 0 1-15,0 36 4 15,0 39-4-15,0 18 2 14,0 2-3-13,0-1 0 14,0-14 0-15,0-5 2 14,0-10-2-14,0-12 1 16,0-9-3-16,0-1 5 15,0-8-6-15,10 2 7 15,13-5-4-15,3 2 0 22,11-3 0-22,-1 0 0 1,2-3 1 14,6 1 0-15,3-2 0 14,-1 1 0-14,11 1 0 16,-2-8 4-15,-2 0-3 12,6-4-2-13,10 2 3 16,3-1-3-16,6-3 1 14,4-2 0-13,4-6-2 15,-1-7 1-16,7 0-1 13,-3 0 2-13,12 0 1 15,-4 0-2-14,15 0 1 12,3 0 0-12,-1 0 0 15,2 0 0-16,0-3 0 22,-8-10 2-21,1 9-3-1,1 1 10 11,-5 3-7 2,0 0 3-13,1 0-5 18,-9 0 2-17,-2 0 0 0,-9 0-2 14,-4 0 2-15,-4 0-2 14,4 0 3-14,-8 0-4 16,14 0 2-16,3 0-1 13,0 0-1-13,-5 0 1 17,-4 0 0-17,-4 0-2 15,-4 0 2-15,8 0-2 15,7 0 3-15,-7 0 0 22,4 0-1-22,-4 0-1 0,5 0 0 16,1-9-1-16,1 0 1 16,-3-3 0-16,-4 5-1 14,-1-1 0-14,9 4-2 14,-6 4 4-14,15 0-3 13,-4 0 2 1,4 0-1-14,13 0 0 19,8 6 1-18,4 16 0-1,-1-6 0 13,-1-1-1-13,0 3 3 16,-8-1-1-16,-5-6 1 14,-14 2-4-14,-13-9 3 15,1-4-1-15,-10 0 0 16,7 0-1-16,-2 0 1 16,-8-20 0-15,8 2 1 19,0 6 1-20,-4 5-3 0,2 7 2 14,-3-6-1-14,-1 3 0 16,6-4 0-16,-4 2-1 14,-5 1 0-14,3 4-1 16,-13 0 4-16,-6 0-1 14,1 0 1-14,-5 0-4 16,8 0 1-16,6 0 1 14,2 0 0-14,3 0-1 16,-5 0-1-16,-4 0 4 14,-11 0-5-14,-1 0 5 16,-11-9-5-16,-11 6 2 22,13-6-1-22,0 2 2 0,-3-1-5 16,12 4 4-16,-7-5-3 14,0 9 2-14,6 0 2 15,-6 0-1-14,11 0-3 13,-5 0 4-14,-6 0-4 16,-6 0 2-16,2 0 0 15,0 0 2-15,-11 0-3 15,0 0 4-15,1 0-4 15,-3 0 5-15,-13 3-3 13,7 3 1-13,-4-2 0 24,-3 7-1-24,3 2-1 0,2 11 0 8,-3 1-3 14,3 0 4-22,-9 3-2 0,5 9 3 14,-3-5-4-14,3 0 4 16,-1-2-4-16,3-10 3 14,-5-5 1-14,1 3 0 16,-5-15-1-16,0 1 1 14,7 5-1-14,-3 3 1 16,7 13 0-16,0 7-10 14,4 1-12-14,0-8-11 16,-5-5-29-16,-7-4-16 16,-7-4-16-16,0 1-42 14,0-2-72-14,0-11-109 22,-15 4-190-22</inkml:trace>
    </iact:actionData>
  </iact:action>
  <iact:action type="add" startTime="10497">
    <iact:property name="dataType"/>
    <iact:actionData xml:id="d1">
      <inkml:trace xmlns:inkml="http://www.w3.org/2003/InkML" xml:id="stk1" contextRef="#ctx0" brushRef="#br0">3490 13199 464 0,'0'0'186'12,"0"0"-111"-11,0 0 23 14,0 0-57-15,28 208-13 15,-28-171 5-15,0-2 4 16,0 5 0-16,0-5 11 22,0-4-8-22,0-1 9 0,0-1-20 19,0-1-1-19,0-9-6 4,0 6-5 18,0-4-5-22,0 4 3 1,2-8 7 8,13-2-5 12,4-6 0-20,4-6 6-1,2-3-13 13,9 0 15-13,2 0 10 15,10 0-5-15,7-12-3 14,16-3-10-13,9-8 0 24,2 4 2-25,11 8-4 1,6-2 8 5,2 1-12 8,10 2 19-14,3 0-13 14,10 1 0-14,13 0-2 23,0 2-3-23,2-2-4 0,0 0-3 9,2 2 2 7,-4-5-4-16,6 0 4 14,2-1-4-14,-12 4 7 23,2 3 2-23,-9 6 6 0,-4 0 3 14,-6 0-4-13,-4 0 8 10,-7 0-13-7,2 0 3 6,3 0-12 7,1 0-2-17,3 0 0 0,4 0 2 16,6 3 4-16,2 9-2 13,-1 1 6-13,-1-1-8 17,0 0 7-16,-12-7-8 20,-16-3 7-21,-5-2-8 0,-7 0 6 8,-2 0-5 14,-4 0-1-22,2 0 2 1,-2 0-3 14,2 0 2-15,-4 0 0 14,4 0 7-14,-7 0-6 16,1 9 3-16,2 0-5 14,-9 1 1-14,7 8 2 15,-5 1-2-14,-2 6-2 14,7-8 2-15,4 0 3 15,-2 2-4-15,-3-1 2 14,-1 2-2-14,1-4-1 16,-7-3 0-15,-5-5 2 22,-5-1-4-23,-9-2 5 0,-5 2-6 6,-2-1 6 16,0-6-2-22,-7 3 0 1,-3-3-1 13,-7 4 0-14,-2-4 0 11,-5 0 0 5,-5 0 0-16,-3 0-1 1,0 5 3 16,-1-5-2-17,1 4 3 14,-4-4-5-14,-2 3 3 16,0-3-2-16,0 0 1 15,0 0-2-15,0 0 2 17,0 0-5-17,6 0 3 13,7-7-6-12,6-48 4 13,4-14 4-14,-2-9 3 22,-2 6 0-22,9 7-3 0,-11 12 0 16,-3 6-1-16,1 15 0 15,-15 17-48-15,0-3-54 15,0 15-95-15,0 3-103 14,8 0-709-13</inkml:trace>
    </iact:actionData>
  </iact:action>
  <iact:action type="add" startTime="12070">
    <iact:property name="dataType"/>
    <iact:actionData xml:id="d2">
      <inkml:trace xmlns:inkml="http://www.w3.org/2003/InkML" xml:id="stk2" contextRef="#ctx0" brushRef="#br0">3562 15764 727 0,'0'0'256'15,"0"0"-126"-15,0 0-2 22,0 0-56-22,0 0-22 0,0 0-7 16,0 0-17-15,27-18-5 9,-16-47 20 10,2-13-11-20,-1-4-12 0,9 6-10 14,-2-3-5-14,11 10-1 16,-7 9-2-16,-2 17 0 13,-2 15 1-13,-6 12-1 16,4 16 5-15,2 0-5 16,4 0 5-17,-2 12-1 14,8 30 1-14,-6 7 7 13,-4 11-5-13,-2 11-3 16,-13 10 1-16,-4 9 2 23,0-6-6-23,0-9 2 0,0-18-2 13,0-17-2-13,-4-22-18 16,4-14-31-16,0-4-40 14,0 0-71-14,23-50-29 16,-4 13-130-15,-2 5-242 12</inkml:trace>
    </iact:actionData>
  </iact:action>
  <iact:action type="add" startTime="12499">
    <iact:property name="dataType"/>
    <iact:actionData xml:id="d3">
      <inkml:trace xmlns:inkml="http://www.w3.org/2003/InkML" xml:id="stk3" contextRef="#ctx0" brushRef="#br0">4702 15228 373 0,'0'0'358'14,"0"0"-256"-14,0 0 26 14,0 0-47-14,0 0-41 22,0 0 11-22,-63-13 43 0,-11 42-40 8,7 8-2 12,-1 4-9-20,9 3 1 12,15 2-6-12,10 7-3 15,17-4-9-15,13 8 1 14,4 0-8-14,0-8-11 15,36-8 7-15,17-13-3 15,8-23-1-15,-11-5-9 15,-5 0 0-15,-3-49-2 23,-13-21-1-23,-8-13-2 1,-4 11 1 11,-8 4-2-12,-9 14-8 16,0 8-40-16,0 9-50 14,0 9-76-13,0 28-73 14,8 0-423-15</inkml:trace>
    </iact:actionData>
  </iact:action>
  <iact:action type="add" startTime="12950">
    <iact:property name="dataType"/>
    <iact:actionData xml:id="d4">
      <inkml:trace xmlns:inkml="http://www.w3.org/2003/InkML" xml:id="stk4" contextRef="#ctx0" brushRef="#br0">6030 15664 741 0,'0'0'181'14,"0"0"-23"-14,0 0-55 13,0 0-41-13,0 0-33 16,0 0 8-16,200 10 2 23,-156-10-8-23,-6-17-10 0,-6-12-14 7,-5-3-7 15,-14-15-5-22,1-9 0 0,-14 0-15 15,0 3-21-15,0 3 14 15,-38 18 4-15,-6 11 15 15,2 17 2-15,-2 4 6 17,-5 0 2-17,9 45 28 12,7 24-1-12,1-4 8 16,13 10-6-16,2-10 11 14,15 3-10-13,2-14 3 14,0 2-12-15,15-1-4 23,21-20-1-23,-3 2-18 0,5-15 0 7,-4-15-9 16,2-7-28-23,-2 0-60 0,6 0-53 8,-24-19-37 14,-9-10-210-22</inkml:trace>
    </iact:actionData>
  </iact:action>
  <iact:action type="add" startTime="13446">
    <iact:property name="dataType"/>
    <iact:actionData xml:id="d5">
      <inkml:trace xmlns:inkml="http://www.w3.org/2003/InkML" xml:id="stk5" contextRef="#ctx0" brushRef="#br0">7275 14283 29 0,'0'0'435'1,"0"0"-389"19,0 0 92-20,0 0-44 0,0 0-49 13,0 0 20-13,-177-19-9 15,135 19 4-15,6 0-3 16,9 4-5-16,-1 11-14 15,1 10-11-15,4 4 4 15,2 13-6-15,2 6 0 16,0 5-12-16,10 16 11 20,-1 9-4-20,10 8 9 0,0 8-1 10,0-3-2 10,0 3-7-20,0-4-2 0,0-6-3 17,0 3 4-17,0-6-9 14,0-6-7-14,0-10-2 15,0-18-1-15,0-19-1 15,0-10-17-15,0-18-34 11,10 0-51 7,1-21-60-17,14-44 8-1,-12 24-114 16,-3 13-268-16</inkml:trace>
    </iact:actionData>
  </iact:action>
  <iact:action type="add" startTime="13908">
    <iact:property name="dataType"/>
    <iact:actionData xml:id="d6">
      <inkml:trace xmlns:inkml="http://www.w3.org/2003/InkML" xml:id="stk6" contextRef="#ctx0" brushRef="#br0">7724 14465 244 0,'0'0'272'7,"0"0"-235"7,0 0-14-14,0 0-8 17,0 0 13-17,0 0 2 21,-40-82-4-21,17 78 33 0,-9 4 27 16,-2 0-24-16,5 0 7 14,-13 7-13-13,6 34-24 14,-2-3 7-15,0 10-8 15,13 13-9-15,4 4-3 15,4 9 1-14,10 8 3 14,7 4 7-15,0 8-3 15,0 7 8-15,0-5 17 15,0-3-15-15,0-11-12 15,0-13-6-15,0-11-14 14,5-18-5-14,3-15-4 16,-2-18-28-16,7-7-67 22,4 0-70-22,-7-32-188 0,-3-5-105 7</inkml:trace>
    </iact:actionData>
  </iact:action>
  <iact:action type="add" startTime="14268">
    <iact:property name="dataType"/>
    <iact:actionData xml:id="d7">
      <inkml:trace xmlns:inkml="http://www.w3.org/2003/InkML" xml:id="stk7" contextRef="#ctx0" brushRef="#br0">7692 14898 747 0,'0'0'185'7,"0"0"6"8,-331-17-26-15,127 17-30 16,-13 0-63-16,25 4-22 21,9 21-23-21,33-18-19 0,32 1-8 11,36-4-1 8,38-4-14-19,40 0-79 0,4 0-108 17,54 0-56-17</inkml:trace>
    </iact:actionData>
  </iact:action>
  <iact:action type="add" startTime="14621">
    <iact:property name="dataType"/>
    <iact:actionData xml:id="d8">
      <inkml:trace xmlns:inkml="http://www.w3.org/2003/InkML" xml:id="stk8" contextRef="#ctx0" brushRef="#br0">7783 15253 553 0,'0'0'273'14,"0"0"-96"-14,0 0-43 14,0 0-50-14,0 0-23 16,0 0-8-16,192 31-11 14,-171-31-15-14,-2 0-26 17,-9-7-1-17,-1-14-4 21,-9-4-1-21,0-2-8 0,0 6-20 16,-30 4 14-16,-6 17-2 14,0 0 8-14,-4 9 13 11,-2 47 10 4,6 15 14-15,5 11 10 21,6-10-6-21,18-1 0 0,7-6 1 14,0-8-10-14,0-17 0 19,19-2-15-19,25-14-4 2,15-17-7 8,-4-7 2 5,-2 0-39-15,0 0-36 14,-9-44-45-14,-2-13-84 16,-38 28-179-16,-2-3-246 14</inkml:trace>
    </iact:actionData>
  </iact:action>
  <iact:action type="add" startTime="15042">
    <iact:property name="dataType"/>
    <iact:actionData xml:id="d9">
      <inkml:trace xmlns:inkml="http://www.w3.org/2003/InkML" xml:id="stk9" contextRef="#ctx0" brushRef="#br0">8832 15137 553 0,'0'0'111'0,"0"0"8"14,0 0-28-14,0 0 8 21,0 0-25-21,0 0-4 0,-272 135-13 16,213-80-2-16,11 2 4 15,23-4 11-15,10 0 3 16,15 6-23-15,0-5-10 12,0-5-23-13,38-12-17 15,21-12-5-15,4-12-3 14,7-13-12-13,-3 0-35 14,0-38-59-15,-12-23-51 14,-40 29-73-13,-11 0-240 15</inkml:trace>
    </iact:actionData>
  </iact:action>
  <iact:action type="add" startTime="15357">
    <iact:property name="dataType"/>
    <iact:actionData xml:id="d10">
      <inkml:trace xmlns:inkml="http://www.w3.org/2003/InkML" xml:id="stk10" contextRef="#ctx0" brushRef="#br0">9405 14247 430 0,'0'0'212'12,"0"0"-48"-12,0 0-70 16,0 0-11-16,0 0-5 15,21 261-1-15,-21-149-10 15,0 13 1-15,0 6-4 14,0 0-6-14,0-13-19 16,0-6-17-16,0-19-20 22,0-20-2-22,0-20-3 0,0-16-46 16,0-21-47-16,0-16-42 14,0 0-176-14,9-25-382 19</inkml:trace>
    </iact:actionData>
  </iact:action>
  <iact:action type="add" startTime="15581">
    <iact:property name="dataType"/>
    <iact:actionData xml:id="d11">
      <inkml:trace xmlns:inkml="http://www.w3.org/2003/InkML" xml:id="stk11" contextRef="#ctx0" brushRef="#br0">9799 15011 710 0,'0'0'133'6,"0"0"-23"10,0 0 76-16,0 0-93 14,0 0-33-14,-305-94-34 16,216 90-17-16,-12 1-9 22,4 3-10-22,5-10-89 0,62 8-121 14,22 2-495-14</inkml:trace>
    </iact:actionData>
  </iact:action>
  <iact:action type="add" startTime="16524">
    <iact:property name="dataType"/>
    <iact:actionData xml:id="d12">
      <inkml:trace xmlns:inkml="http://www.w3.org/2003/InkML" xml:id="stk12" contextRef="#ctx0" brushRef="#br0">18403 12872 570 0,'0'0'237'4,"0"0"-106"8,0 0-21-12,0 0-53 25,0 0-16-24,19 223 0 4,-19-141-8-5,0 5-6 14,0-3-1-14,-10-6-8 23,1 0-6-23,3-16-4 0,6-9 2 14,0-6-8-14,0-4 1 16,0-15-2-16,0-9-1 13,0-9 10-12,0-10 2 15,6 0 3-16,22 0-10 13,3 0 3-13,3 0-3 16,14 0 14-16,7 0 13 14,6 0 2-14,15 0-4 17,13 0-9-16,14 0-2 17,19 0-10-18,13 0 1 13,-6 0-4-13,14 0 12 19,-2 0 6-19,4 0-7 0,3 0-4 16,4 0 7-16,8 0-3 15,-4 0-1-15,19-12-2 14,-3-5 0-14,-5 0 1 17,-7 0-7-17,-19 5 4 15,-8 2 3-14,-11 1 0 12,-6 0-1-13,4 9-1 16,-2 0-1-16,4-3-1 13,-3 3-2-13,3-4-5 17,2-5 4-17,2-2-5 14,11-6 3-14,-6-1-3 22,-2 2 0-22,-11 4 3 0,-5 5 5 16,-5-2 2-16,1 6-11 14,-5 3 11-14,-3 0-8 16,-11 0 0-16,1 0-2 14,-9 0-3-14,-4 0 1 16,2 0 0-16,3 0 3 15,7 0-3-15,11 8 5 16,-6 3-6-16,6-2 5 14,-8 7-4-14,4-13-2 15,-11-3 1-15,-1 0-1 14,-5 0-1-14,-4 0-1 16,1 0 3-16,-7 0 0 23,10 0 10-23,-6 0-8 0,0 18 3 7,1-1-5 15,-9-6-1-22,3-7 0 0,-3 1-2 13,-3-5 2-12,0 0 1 10,0 4 1 7,1-1 0-18,-5 0 4 0,4 7-5 16,-2-2 2-16,-2 9-2 14,0-2 0 6,-15 6-1-20,0-2-1 0,-4-1 1 14,-6-7-1-14,2-5-2 14,-9-6 3-14,1 0 0 15,-9 0-2-15,0 0 3 19,-7-10 0-18,-3 3-2 7,1-11 1-7,-6-1-6 9,3-2 1-4,3-14-4 10,1-10 10-16,-9-9 1 17,4-3-1-17,-6-4 2 22,5-5-2-22,-5-3 1 0,0-6-1 8,0 7 0 13,4 15-5-21,-4 8-20 0,0 12-34 13,0 8-39-13,0 10-79 18,0 15-92-18,0 0-199 15</inkml:trace>
    </iact:actionData>
  </iact:action>
  <iact:action type="add" startTime="18300">
    <iact:property name="dataType"/>
    <iact:actionData xml:id="d13">
      <inkml:trace xmlns:inkml="http://www.w3.org/2003/InkML" xml:id="stk13" contextRef="#ctx0" brushRef="#br0">19370 15893 636 0,'0'0'177'8,"0"0"-39"5,0 0-22-13,0 0-33 14,0 0 18-14,0 0-29 16,-21-97 6-16,15 40-15 23,6-8-1-23,0 3-10 0,0 5 2 15,0 11-11-15,0 2-10 14,11-1-9-14,5 16-7 17,8 0-9-17,-1 14-5 14,13-2 1-14,6 6-4 15,2 1 0-15,17 10-2 14,2 0-33-14,5 0-68 17,-11 18-80-17,-43-8-98 14,-11 8-387-14</inkml:trace>
    </iact:actionData>
  </iact:action>
  <iact:action type="add" startTime="18654">
    <iact:property name="dataType"/>
    <iact:actionData xml:id="d14">
      <inkml:trace xmlns:inkml="http://www.w3.org/2003/InkML" xml:id="stk14" contextRef="#ctx0" brushRef="#br0">20399 15584 864 0,'0'0'106'11,"0"0"8"-11,0 0-33 16,0 0-26-15,0 0-9 12,0 0 7-13,-245 162 12 16,224-125-7-16,13 1 1 22,8 5-15-21,0-6-7-1,0-2-19 8,0-13 5 13,27-12-17-20,9-10-6-1,-6 0-2 15,5-32 1-15,-11-28 1 15,-5-5-1-15,-9 5 0 15,-10 2-3-15,0 14 3 15,0 16-38-14,0 3-35 13,0 13-111-13,0 12-65 12,0 0-383-13</inkml:trace>
    </iact:actionData>
  </iact:action>
  <iact:action type="add" startTime="19124">
    <iact:property name="dataType"/>
    <iact:actionData xml:id="d15">
      <inkml:trace xmlns:inkml="http://www.w3.org/2003/InkML" xml:id="stk15" contextRef="#ctx0" brushRef="#br0">20757 14616 760 0,'0'0'123'15,"0"0"67"-15,0 0-80 14,0 0-46-13,0 0-16 14,0 0 1-15,17 297 2 14,-17-153-3-14,0 27-3 16,-6-8-3-16,3 1-5 19,-5-8-7-19,8-38-16 9,0-17-10 8,-10-23-4-16,5-20-3-1,1-38-21 14,4-15-40-13,0-5-87 13,0-25-70-14,0-30-138 16,19 2-376-15</inkml:trace>
    </iact:actionData>
  </iact:action>
  <iact:action type="add" startTime="19402">
    <iact:property name="dataType"/>
    <iact:actionData xml:id="d16">
      <inkml:trace xmlns:inkml="http://www.w3.org/2003/InkML" xml:id="stk16" contextRef="#ctx0" brushRef="#br0">21238 15240 648 0,'0'0'287'0,"0"0"-149"13,0 0-19-13,0 0-29 21,0 0 40-21,0 0-48 11,-226-3-40-11,146 19-26 15,17 0-12-15,4-1-4 16,14-2-12-16,18-1-86 14,23-12-118-14,4 0-132 17</inkml:trace>
    </iact:actionData>
  </iact:action>
  <iact:action type="add" startTime="19715">
    <iact:property name="dataType"/>
    <iact:actionData xml:id="d17">
      <inkml:trace xmlns:inkml="http://www.w3.org/2003/InkML" xml:id="stk17" contextRef="#ctx0" brushRef="#br0">21855 15549 613 0,'0'0'154'1,"0"0"1"-1,0 0-41 15,0 0-47-15,0 0-12 14,-272 83 3-14,213-41-5 17,4-2-9-17,19 4-14 14,13-3-16-14,15-4 2 16,8 1-6-16,0-11 1 14,50-2-10-14,18-12-2 16,10-13-1-16,-2 0-4 14,-3-25 6-14,-7-32-1 16,-14-8-1-15,-12-6 4 21,-12 24-3-22,-9 1 3 0,-17 27-2 15,4 9 1-15,-6 10-1 14,0 0 0-14,0 10 14 16,0 45 30-16,-8 12-27 14,-15 6-2-14,14-13-10 16,3-10-5-16,6-17 1 14,0-16-4-14,0-17-12 16,0 0-61-16,38 0-41 14,8-53-99-14,-27 6-172 16</inkml:trace>
    </iact:actionData>
  </iact:action>
  <iact:action type="add" startTime="20192">
    <iact:property name="dataType"/>
    <iact:actionData xml:id="d18">
      <inkml:trace xmlns:inkml="http://www.w3.org/2003/InkML" xml:id="stk18" contextRef="#ctx0" brushRef="#br0">22485 14427 505 0,'0'0'177'3,"0"0"-18"13,0 0-65-16,0 0-34 15,0 0 13-14,17 250-3 14,-17-128-15-15,0 14 8 21,0 19-4-21,-17 8-3 1,11 4-8 15,-9-3-21-16,2-21-13 14,5-30-6-14,-3-23-8 15,5-28-2-15,6-25-4 15,0-25-47-15,0-12-58 15,0-5-28-15,0-36-134 14,19 1-69-14</inkml:trace>
    </iact:actionData>
  </iact:action>
  <iact:action type="add" startTime="20467">
    <iact:property name="dataType"/>
    <iact:actionData xml:id="d19">
      <inkml:trace xmlns:inkml="http://www.w3.org/2003/InkML" xml:id="stk19" contextRef="#ctx0" brushRef="#br0">22911 15281 558 0,'0'0'281'14,"0"0"-174"-14,0 0 11 14,0 0-21-14,-232-25-36 16,143 25-25-15,18 0-20 13,16 0-16-14,11 0 0 16,10 0-26-16,15 0-84 13,19 0-132-12,0 0-189 17</inkml:trace>
    </iact:actionData>
  </iact:action>
  <iact:action type="add" startTime="20730">
    <iact:property name="dataType"/>
    <iact:actionData xml:id="d20">
      <inkml:trace xmlns:inkml="http://www.w3.org/2003/InkML" xml:id="stk20" contextRef="#ctx0" brushRef="#br0">23201 15559 722 0,'0'0'244'0,"0"0"-68"13,0 0-62-12,81 237-37 14,-81-169-37-14,0-18-14 13,0-9-25-14,0-13-1 16,0-16-42-16,0-12-108 22,0 0-158-22,0 0-369 0</inkml:trace>
    </iact:actionData>
  </iact:action>
  <iact:action type="add" startTime="20901">
    <iact:property name="dataType"/>
    <iact:actionData xml:id="d21">
      <inkml:trace xmlns:inkml="http://www.w3.org/2003/InkML" xml:id="stk21" contextRef="#ctx0" brushRef="#br0">23326 15065 629 0,'0'0'129'1,"0"0"18"12,0 0-112-13,0 0-31 17,0 0-4-17,0 0-10 14,29-115-101-14,-29 115-153 17</inkml:trace>
    </iact:actionData>
  </iact:action>
  <iact:action type="add" startTime="21120">
    <iact:property name="dataType"/>
    <iact:actionData xml:id="d22">
      <inkml:trace xmlns:inkml="http://www.w3.org/2003/InkML" xml:id="stk22" contextRef="#ctx0" brushRef="#br0">23945 15322 561 0,'0'0'167'1,"0"0"-18"12,0 0-16-13,0 0-57 16,0 0-21-16,-196 212-5 14,152-150-4-14,10-1-4 16,15-4-10-16,19-7 4 22,0-6-4-22,0-6-14 0,17-2-18 14,23-7-2-14,-4-17-2 16,-6-5 2-16,3-7 0 14,-1 0-8-14,2-54-4 16,1-26 1-16,-7-17 13 15,-11-3-3-15,-13 10-4 16,-4 8-28-16,0 17-19 13,0 16-66-13,0 20-47 16,0 29-95-16,-4 0-221 14</inkml:trace>
    </iact:actionData>
  </iact:action>
  <iact:action type="add" startTime="21481">
    <iact:property name="dataType"/>
    <iact:actionData xml:id="d23">
      <inkml:trace xmlns:inkml="http://www.w3.org/2003/InkML" xml:id="stk23" contextRef="#ctx0" brushRef="#br0">24217 15783 556 0,'0'0'186'12,"0"0"-1"-12,0 0-57 16,0 0-55-16,194-256-9 14,-156 213-11-14,0 15-6 17,-7 12-6-17,-3 16-2 21,1 0 2-21,11 0-10 0,9 44-11 15,-5 39-16-15,-6 14-4 17,-17 10-2-17,-8-14-14 13,-7-34-27-13,-6-18-55 15,0-41-56-15,0 0-236 17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8T19:36:51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11">
    <iact:property name="dataType"/>
    <iact:actionData xml:id="d0">
      <inkml:trace xmlns:inkml="http://www.w3.org/2003/InkML" xml:id="stk0" contextRef="#ctx0" brushRef="#br0">14056 12088 42 0,'0'0'152'4,"0"0"-4"5,0 0-39 10,0 0 13-19,0 0 0 0,0 0-35 15,0 0-16-14,0 0-8 12,0 0 2-13,0 0 37 17,0 0 7-17,0 0 6 14,0 0 15-14,0 0-33 15,0 0-8-15,0 0-20 15,0 0-18-15,0 0-15 16,2 0 2-16,38-15 6 14,13-1 8-13,19 0-12 14,27 1 3-15,21-6-8 15,29 1-19-15,24 4-16 20,15-5 0-18,-3 9 0-1,-14 8 0 8,-7 4 0 11,-4 0 0-20,0 0 0 0,-12 16 0 16,-7 12 0-16,-8-3 0 13,-19-6 0-13,-15-9 0 16,-26-6 0-16,-20 0 0 14,-15-4 0-14,-19 3 0 16,-6-3 0-16,-13 4 0 14,0-4 0-14,0 0 0 16,0 0 0-15,0 0 0 20,0 0 0-21,0 0 0 0,0 6 0 9,0 6 0 12,-13 16 0-21,-14 9-94 0,16-13-254 16,7-1-167-16</inkml:trace>
    </iact:actionData>
  </iact:action>
  <iact:action type="add" startTime="5634">
    <iact:property name="dataType"/>
    <iact:actionData xml:id="d1">
      <inkml:trace xmlns:inkml="http://www.w3.org/2003/InkML" xml:id="stk1" contextRef="#ctx0" brushRef="#br0">29197 12054 71 0,'0'0'567'13,"0"0"-398"-13,0 0-7 16,0 0-37-16,0 0-4 14,0 0 15-14,-13 0 5 16,13 0-38-16,0 0-7 14,40 0-14-14,17-3-44 16,19-7 3-16,8 7 1 14,19-5-2-14,17-2-1 16,26-1-10-16,14-6-4 14,17 10-5-14,8-2-20 16,1 9 0-16,-3 0 0 15,-10 0 0-15,-11 0 0 16,-14 4 0-16,-1 5 0 21,-14-9 0-20,-19 0 0-1,-22 0 0 15,-12 0 0-15,-25 0 0 14,-25 0 0-13,-9 0 0 15,-13 0 0-15,-8 0 0 15,0 0 0-16,0 0 0 8,0 0 0 10,0 0 0-18,0 0 0 0,0 0 0 16,0 0 0-16,0 0 0 14,0 0 0-14,0 0 0 14,0 0 0-13,0 0 0 14,-10 20 0-15,-30 1-134 16,-34 12-136-16,38-23-95 15,-4 20-442-14</inkml:trace>
    </iact:actionData>
  </iact:action>
  <iact:action type="add" startTime="7548">
    <iact:property name="dataType"/>
    <iact:actionData xml:id="d2">
      <inkml:trace xmlns:inkml="http://www.w3.org/2003/InkML" xml:id="stk2" contextRef="#ctx0" brushRef="#br0">13995 18695 352 0,'0'0'246'18,"0"0"-88"-18,0 0 2 13,0 0-58-12,0 0 5 18,0 0 22-19,0 0 20 0,-2 0-16 17,2 0-2-17,0 0-26 13,0 0-18-13,0 0-31 16,0 0-7-16,36 0-12 14,16 0-19-14,24-3 2 14,15-6-12-14,16-16-8 18,28 6 0-18,25-9 0 15,13 3 0-15,10 4 0 13,-8-4 0-13,-10 14 0 16,-22 5 0-16,-12 6 0 22,-28 0 0-22,-12 0 0 0,-7 0 0 14,4 0 0-14,-6 0 0 16,1 0 0-16,-7 6 0 14,-13-6 0-14,-17 4 0 16,-10-4 0-16,-15 0 0 15,-4 0 0-15,-5 0 0 16,3 0 0-16,-6 0 0 13,-3 0 0-13,7 0 0 16,-9 0 0-16,-2 0 0 15,-2 0 0-14,0 0 0 13,0 0 0-14,0 0 0 22,0 0 0-22,0 0 0 0,0 0 0 16,0 0-283-15,0 0-227 13</inkml:trace>
    </iact:actionData>
  </iact:action>
  <iact:action type="add" startTime="8697">
    <iact:property name="dataType"/>
    <iact:actionData xml:id="d3">
      <inkml:trace xmlns:inkml="http://www.w3.org/2003/InkML" xml:id="stk3" contextRef="#ctx0" brushRef="#br0">28897 18512 556 0,'0'0'273'2,"0"0"-63"3,0 0-57 16,0 0-23-21,0 0-5 0,0 0-14 14,0 0-11-14,190 28-4 13,-89-28-27 4,36 0-16-17,30 0-28 0,41 0 11 16,28-11-3-16,15-14-7 14,-13 8 5-14,-15 6-11 17,-37 11-20-17,-24 0 0 13,-27 0 0-12,-11 0 0 14,-12 0 0-15,-9 0 0 14,-10 0 0-14,-19 0 0 16,-11 0 0-15,-23 0 0 20,-17 0 0-21,-10 0 0 0,-3 0 0 14,-10 0 0-14,5 0 0 16,-5 0 0-15,0 0 0 12,0 0 0-13,0 0 0 16,0 0 0-16,0 0 0 14,0 0 0-14,0 0 0 16,0 0 0-16,0 0 0 16,-9 0-79-16,-39 0-145 14,22 0-156-14,-12 0-443 24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48:31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23">
    <iact:property name="dataType"/>
    <iact:actionData xml:id="d0">
      <inkml:trace xmlns:inkml="http://www.w3.org/2003/InkML" xml:id="stk0" contextRef="#ctx0" brushRef="#br0">20003 11446 415 0,'0'0'312'178,"0"0"-159"-178,0 0 16 0,0 0-31 0,0 0-31 0,0 0 9 0,0 0-25 0,0-4-19 0,0 4-5 0,0 0 4 0,0 0-8 0,0 0-9 0,0 0-5 0,0 0-14 2,27 0-1-2,13 4-17 0,-2 3 4 2,8-2-6-2,7-5-2 0,-7 0 1 1,1 0-3-1,1 0-1 0,-3 0-10 0,3 4 0 0,0-4 0 0,-3 0 0 0,3 0 0 1,-4 0 0-1,5 0 0 0,1 0 0 0,-7 0 0 0,9 0 0 0,-5 0 0 1,5 0 0-1,-1 0 0 0,-1 0 0 1,-5-9 0-1,-7 9 0 2,2-7 0-1,6 3 0-1,3-1 0 0,-5 2 0 49,2-3 0-46,-14 2 0-2,1 4 0-1,-3-3 0 0,8 3 0 0,-2 0 0 0,0 0 0 61,6 0 0-61,-9 0 0 0,5 0 0 1,4 0 0-1,-2 0 0 0,-4 0 0 0,6 0 0 0,-6 0 0 8,-2 0 0-4,4 0 0 51,-4 0 0-54,-5 0 0-1,5 0 0 2,2 0 0-1,-7 0 0-1,9 0 0 1,4 0 0-1,-6 3 0 11,4 1 0 46,2 2 0-57,-6-6 0 0,-2 3 0 0,6-3 0 0,-4 5 0 0,4-5 0 1,-11 4 0-1,9-4 0 11,-4 0 0-3,2 0 0-8,4 0 0 60,2 0 0-60,-2 0 0 1,0 0 0-1,2 0 0 0,-2 0 0 0,11 0 0 0,-7 0 0 0,11 0 0 12,0 0 0 47,-5 0 0-58,9 0 0-1,-4 0 0 0,8 0 0 0,5 0 0 2,-1 0 0-1,2 0 0-1,-1 0 0 0,-1 3 0 14,-3 1 0-14,9-4 0 62,-5 0 0-62,6 0 0 0,3 0 0 0,-1 0 0 0,13 5 0 0,-9-5 0 0,2 0 0 0,4 4 0 61,-8-1 0-61,-10-3 0 1,-5 0 0-1,-4 6 0 0,-10-6 0 0,3 0 0 0,-7 0 0 0,-3 0 0 7,0 0 0 2,0 0 0 47,9 0 0-55,-1 0 0 0,1 0 0-1,1 0 0 0,3 0 0 0,6 0 0 0,-2 0 0 1,4 0 0 10,5 0 0-11,-3 0 0 51,7 0 0-50,-5 0 0 2,7-6 0-3,0-6 0 1,4 1 0 0,4 3 0 0,0-5 0 3,0 1 0 3,-2-1 0 54,3 5 0-61,-3 1 0 0,-4-5 0 0,-7 7 0 0,3-3 0 0,-5 4 0 0,1-2 0 0,1 6 0 15,-1 0 0-14,-3 0 0 51,6 0 0-51,-3 0 0 0,6 0 0 0,-7 0 0-1,5 0 0 0,2 0 0 0,3 0 0 12,6 0 0-12,-7 0 0 13,-1 0 0-13,5 0 0 52,-4 0 0-51,2 0 0-1,4 0 0 0,-1 0 0 0,5 0 0 0,-4 0 0 1,-10 0 0 6,-3 0 0 45,-1 0 0-50,-9 0 0-2,8 0 0 0,-4-2 0 0,7-3 0 1,-1 5 0-1,-3-5 0 11,-3 2 0-11,-4 3 0 53,0 0 0-53,-2 0 0 0,2 0 0 1,0-4 0-1,4 4 0 0,0-3 0 0,5-2 0 8,1 5 0 48,-1-4 0-55,3-1 0 2,3 5 0-3,-6-8 0 0,1-1 0 1,-6 3 0-1,-4 0 0 1,0-1 0 5,-2 2 0 4,0 2 0-3,-6 3 0 41,3-4 0-47,1 4 0-1,8 0 0 0,1 0 0 0,1-6 0 1,7 6 0-1,-9 0 0 12,4-3 0-12,-8 3 0 48,-4-3 0-48,4 3 0 0,-6 0 0 1,8 0 0-1,-6 0 0 0,-1 0 0 8,-9-4 0 3,1-1 0-11,3 5 0 54,-9 0 0-54,0 0 0 0,0 0 0 0,-5 0 0 0,1 0 0 0,-2 0 0 0,0 0 0 8,4 0 0 46,-3 0 0-54,-1 0 0 0,4 0 0 0,0 0 0 0,-2-4 0 0,-2 4 0 0,-1 0 0 12,5-3 0-12,-8 3 0 55,10 0 0-55,8-6 0 0,-3-1 0 0,3 2 0 0,5 5 0 0,-9-4 0 0,-8 4 0 9,-13 0 0 48,-4 0 0-57,-2 0 0 1,-5 0 0-1,3-3 0 0,0 3 0 0,-7-4 0 0,-3 4 0 0,-5 0 0 7,0 0 0 44,0 0 0-51,0-17-31 0,-62-19-217 1,-53-18-29-1,49 25-118 0,1 14-701 0</inkml:trace>
    </iact:actionData>
  </iact:action>
  <iact:action type="add" startTime="20923">
    <iact:property name="dataType"/>
    <iact:actionData xml:id="d1">
      <inkml:trace xmlns:inkml="http://www.w3.org/2003/InkML" xml:id="stk1" contextRef="#ctx0" brushRef="#br0">12739 4387 497 0,'0'0'210'6,"0"0"-61"28,0 0 22-34,0 0-43 0,0 0-23 0,0 0 3 53,0 0-7-53,27 19-23 0,-18-19-10 0,4 0-19 0,16-7-14 0,-2-23-8 1,9 2 1-1,-2-8 0 35,4 3-5-35,2 1-5 0,2-1-6 0,2 1-1 4,3-2 0 22,3 6 0-25,5-6 0 0,-2-1-4 3,4 1-2 40,6-1 0-44,-4-2-1 0,4 3 0 0,-2 7 0 0,0-2 1 0,-2 4 12 68,7 4 0-68,1 1-3 0,0-2-3 0,-3 4-4 0,-1-4 1 0,2 1-4 0,-6 2 1 1,0-2 0-1,-6-3-4 14,-7 4-1-14,1 0 1 60,-12 5 3-60,-5 0-2 0,8 8 2 0,4-3 3 0,-2 7-2 0,15 3 7 1,4-4-7-1,0 0 0 69,12 0-5-69,-7 1 0 0,-1 3 0 0,-4 0 0 1,-2 0 0-1,-11-6 0 0,7 6 0 0,-5 0 0 0,9 0 0 15,-10 0 0-15,9 0 0 13,-7 0 0-13,8 0 0 6,-2 13 0 57,-3 2 0-61,14 6 0 1,-3 1 0-2,0 0 0 0,0 9 0-1,-4-3 0 0,0 4 0 0,-6 2 0 2,10 1 0 0,5 8 0 7,-1-3 0 57,3-4 0-66,-3 0 0 1,-10-1 0-1,2-7 0 0,-9-1 0 0,-3 2 0 0,-7-4 0 0,-4 7 0 0,-5-8 0 16,3 6 0-16,-7-5 0 89,-8-9 0-88,-2-4 0-1,-10-8 0 0,3 3 0 0,-4-1 0 0,-3-6 0 0,-3 2 0 0,0-2 0 0,0 0 0 1,0 0 0-1,0 0 0 0,0 6 0 6,0-6 0 4,0 0 0 46,0 0 0-55,0 0 0-1,0 0 0 0,0 0 0 0,0 0 0 0,0 4 0 0,0-4 0 0,0 0 0 70,0 0 0-70,0 0 0 0,14 3 0 0,5 10 0 0,4-4 0 0,-10 2 0 1,6-3 0-1,-6 1 0 3,6 6 0-1,-2-2 0 6,6 6 0 88,2 3 0-96,-6-7 0 0,-4-5 0 0,-1-2 0 0,-14-8 0 0,5 5 0 0,-1-3 0 1,11 19 0-1,1-1 0 0,3 10 0 0,5-2 0 0,-10-11 0 1,-3-9 0 13,-11-4 0-14,0-4 0 71,0 0 0-69,0 0 0-1,0 0 0-1,0 0 0 0,0 0 0 0,0 0 0 0,0 0 0 0,0 0 0 0,0 0 0 1,0 0 0 67,-11 0 0-68,-41 0-12 0,-16 0 10 0,1 0 0 1,2-10 2-1,10 8-1 0,10-3 0 0,8-3 0 0,11 4-1 11,7 1-1-11,11 3 0 68,4 0-2-68,4 0 5 0,0-5 3 0,0 5-3 1,0 0-1-1,0-3 0 0,0 3-2 0,0 0 0 0,0 0-2 8,0 0 5 49,0 0 1-55,0 0 0 1,0 0-1-3,0 0 2 2,0 0-2 0,0 0 1-2,0 0 4 1,0 0 1-1,8 0 5 7,41 0 0 60,16 0-7-67,-2 15-4 0,5 0 0 0,5 2 0 1,-10-5 0-1,-6 1 0 0,-8-1 0 0,-22-9 0 0,-10 3 0 9,-2-2 0-5,-15-4 0 53,4 0 0-57,-4 0 0 0,0 0 0 0,0 0 0 0,0 0 0 0,0 0 0 0,0 0 0 15,0 0 0-15,0 0 0 67,0 0 0-65,4-32 0-1,-2-43 0 1,-2-15 0-2,0-3 0 1,0 4 0 1,5 2 0-2,3 13 0 0,0 20 0 1,-5 24 0 12,-3 17 0-12,0 9 0 64,0 4 0-65,0 0 0 0,0 0 0 0,0 0 0 0,0 0 0 0,0 0 0 0,0 0 0 0,0 0 0 1,0 0 0 13,0 0 0-14,0 0 0 70,19 0-38-70,18 0-142 0,-20 11-268 0,6 17-378 0</inkml:trace>
    </iact:actionData>
  </iact:action>
  <iact:action type="add" startTime="34350">
    <iact:property name="dataType"/>
    <iact:actionData xml:id="d2">
      <inkml:trace xmlns:inkml="http://www.w3.org/2003/InkML" xml:id="stk2" contextRef="#ctx0" brushRef="#br0">13380 13660 135 0,'0'0'692'2,"0"0"-534"-2,0 0-31 34,0 0-4-34,0 0-25 1,0 0-12-1,0 0-17 0,0 0-13 41,0 0-2-41,0 0-16 0,50 24-9 0,-10-45-8 0,11-4-4 41,4-4 2-41,8-7 1 0,4 0-2 0,-4-4-1 0,7 7-1 0,-15-2 2 44,-7 7-1-44,3 9-2 0,-7-2-5 1,0 5-2-1,9-4 1 0,-7 2-1 9,11-6-7 31,-2 1 5-40,-2-2-3 0,4 0 5 0,2 4-4 0,-5 2 1 5,3-2-1 33,9 5 6-38,-9 3-4 0,2 2 1 0,0-3-3 0,-3 7 1 42,-1-10 3-42,-2 5-4 0,4-1 0 0,2 1-4 0,-4 5 5 0,-3-3-4 42,3 8 0-41,-6-3 0 1,3 0 2-2,7 5-3 0,-2 0 3 0,8 0 0 9,3 0 3 28,-1 12 7-37,11 10-2 0,4 6-2 0,5-3-3 0,-5 0-1 5,-2-6-4 34,-2 9 4-38,4 1-2 0,5 7-3 0,3 11 4-1,3 2-1 4,6 5 4 32,0 6-7-35,2-2 0 0,2-1 0 0,3-2 0-1,1-1 0 7,3-1 0 31,-9-7 0-37,-10-2 0 0,-22-2 0-1,-10-2 0 0,-6 0 0 6,-13 3 0 34,-11-8 0-40,11 2 0 0,-8-5 0 0,-5-7 0 0,-1-4 0 7,-5-8 0 31,-2-1 0-38,-4-8 0 0,-7-1 0 0,-8 2 0 0,6-2 0 43,-6 1 0-43,0 2 0 1,0-6 0-1,0 3 0 0,0-3 0 0,0 0 0 4,0 0 0 27,0 0 0-31,0 0 0 0,0 0-3 0,-19 0-11 37,-44 0 6-37,-30-40 8 0,-6 2 0 0,-6-6 1 0,2-2-1 40,-1 11 1-40,3-2-1 0,15 12 0 0,18 13-2 0,28 3 0 12,11 2 1-11,16 1 1 60,13-1 0-61,0 2 0 0,0 5 1 1,0-7-1-1,0-1 2 1,0 4 2-1,0-5 0 0,0 9-4 6,28 0 0 1,35 0 1 52,30 9 7-59,4 28 0 0,-5 3-8 0,-5 1 0 0,-9 0 0 0,-9-5 0 0,-6-11 0 0,-4-5 0 69,-6 1 0-68,-7-14 0-1,-6 6 0 0,1-10 0 0,-4 6 0 0,-9 0 0 0,-16-9 0 0,-3 0 0 0,-3 0 0 12,-6 0 0-12,0 0 0 56,0 0 0-56,0 0 0 0,0 0 0 1,0 0 0-1,0 0 0 0,0 0 0 0,0 0 0 11,0 0 0-11,0 0 0 65,0-25 0-65,0-53 0 0,0-19 0 1,-6-22 0-1,-3 8 0 0,5 18 0 1,-2 24 0 0,4 19 0 0,-9 22 0 6,5 12 0 50,6 7 0-57,-4 5 0 0,4-4 0 0,0 8 0 0,0-10 0 0,-2 7 0 0,2-1-27 10,-9-7-112-10,9-11-103 61,0 12-158-61,0-5-439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54:40.6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522">
    <iact:property name="dataType"/>
    <iact:actionData xml:id="d0">
      <inkml:trace xmlns:inkml="http://www.w3.org/2003/InkML" xml:id="stk0" contextRef="#ctx0" brushRef="#br0">4559 6262 785 0,'0'0'213'5,"0"0"-91"12,0 0-22-16,0 0-26 12,0 0-35-13,0 0 5 17,0 0 4-17,-47 134-7 15,16-85-8-15,-1 13-1 15,1 7-3-15,3 9-2 13,-3 12-8-13,-1 0-1 21,7 3-4-21,2 2-4 0,4-5-2 13,16-6 1 1,-1-6-2-13,4-9 1 3,0 2 3 8,0-6-2-7,0-1 4 6,26 1-3-11,3-3 2 12,3 4-4 8,-5-8-1-20,0 3-3 1,-3-8 0 17,-3-9-3-18,-2-1-1 9,-5-21 3-9,-5-8-3 17,-7-7 1-16,-2-7 0 12,0 0 0-13,0 0 0 16,0 0 1-15,0 0-1 13,0 0 1-13,0 0 2 16,0 0-4-17,0 0 0 18,0 0-1-18,0 0-2 0,0 0 0 12,-34-15 2 6,-21-19 0-18,3 9 2 0,3 2-1 11,13 5 1 11,5 15 0-22,14-4-1 0,4 2 0 10,11 5 1-5,2 0-1 12,0 0 6-17,0 0 17 12,0 0 19-11,19 0 6 15,36 27-31-16,8 11-9 12,-4 2 6-12,0-2-3 18,-6-7 4-18,-9 0 2 14,-10-16-1-14,-11-8 1 20,-17-7-3-20,11 0 5 0,0 0-9 18,6-28-10-18,9-32 0 9,-5-17 0-5,-1-5 0 10,-7 11 0-14,-5 23 0 16,1 24 0-15,-15 15 0 12,0 9 0-13,0 0-33 18,4 0-77-17,0 50-89 10,-1-13-172-10,-3 3-251 18</inkml:trace>
    </iact:actionData>
  </iact:action>
  <iact:action type="add" startTime="10550">
    <iact:property name="dataType"/>
    <iact:actionData xml:id="d1">
      <inkml:trace xmlns:inkml="http://www.w3.org/2003/InkML" xml:id="stk1" contextRef="#ctx0" brushRef="#br0">4833 9566 498 0,'0'0'235'4,"0"0"-26"13,0 0-55-17,0 0-30 23,0 0-33-23,0 0 4 0,0 0-10 14,198-25-22-14,-162 22 21 9,10-1-11 12,-6 4 0-21,8 0-11 0,3 0-16 16,-2 0-17-16,-1 4-17 15,-14-1 7-15,-1 1-11 16,-5 2 1-16,-7-6 2 13,-2 0-2-12,0 0 4 15,0 3 10-15,-7 2-1 13,-3-1-22-14,-5-1 0 16,2-3 0-16,-6 0 0 12,0 0 0-10,0 0 0 14,0 0 0-16,5 0 0 18,-5 0 0-18,4 0 0 1,2 0 0 11,7 4 0 5,4 5 0-17,-5-6 0 0,-5-3 0 16,-7 0 0-16,0 0 0 12,0 0 0 6,0 0 0-18,0 5 0 0,0-5 0 16,-78 0 0-16,-34 0 0 18,-25 0 0-17,0 0 0 12,-2 0 0-12,10 0 0 18,7 0 0-19,17 0 0 0,18 0 0 12,22 0 0-5,31 0 0 4,20 0 0-11,9 0 0 11,5 0 0 7,0 0 0-17,0 0 0-1,49 0 0 11,33 0 0 4,-31 0-211-15,-20 0-239 5</inkml:trace>
    </iact:actionData>
  </iact:action>
  <iact:action type="add" startTime="11892">
    <iact:property name="dataType"/>
    <iact:actionData xml:id="d2">
      <inkml:trace xmlns:inkml="http://www.w3.org/2003/InkML" xml:id="stk2" contextRef="#ctx0" brushRef="#br0">7355 6295 702 0,'0'0'223'4,"0"0"-97"19,0 0-31-23,0 0-44 0,0 0-24 14,0 0 1-13,0 0-6 17,-27 135-8-18,-5-79-3 15,3 9 0-15,8 6 4 18,-1 11 3-18,1-1 13 8,11 3-7-8,4 3 17 18,1 3-7-18,5-5-15 17,0 5 3-16,0-5-3 13,0 2 2-14,0-9-3 15,0-6-3-15,19-7-3 6,4-3-2 1,-4-5 0 13,-2-4-6-19,6-3-2-1,-4-10-1 15,-2 3 2-15,2-11-3 15,-10-13 2-14,-1-10-1 14,-2-5 0-15,-1-4 2 14,-5 0 3-14,0 0-5 17,0 0 0-16,0 0 0 18,0 0 1-19,0 0-2 1,0 0-1 24,0 0-1-24,0 0-4-1,0 0 0 17,-5 0 1-17,-37-29 5 0,-2 4 0 13,-7 10 1-7,9-2-2 2,2 9 1-2,13 1 0 2,12 7 1 11,13-6-1-19,2 6 1 0,0 0 0 13,0 0 6-6,0 0 26 7,0 0 24-14,13 13-6 13,27 20-42-13,2-1 19 14,2-3 2-13,-2-4-3 22,-2-4 7-23,-10-6-3 1,-1-6-8 7,-6-9 15 10,1 0-10-18,-8 0-7 16,8 0-21-16,-1-5 0 0,2-27 0 9,-6-1 0 14,0-3 0-22,-4 3 0-1,-9 1 0 10,0 7 0 3,3 9-52-12,-1 4-51 15,9 6-90-15,-13 6-136 4,5 0-308 9</inkml:trace>
    </iact:actionData>
  </iact:action>
  <iact:action type="add" startTime="12888">
    <iact:property name="dataType"/>
    <iact:actionData xml:id="d3">
      <inkml:trace xmlns:inkml="http://www.w3.org/2003/InkML" xml:id="stk3" contextRef="#ctx0" brushRef="#br0">7412 9473 895 0,'0'0'183'1,"0"0"-46"11,0 0-27-12,0 0-32 18,0 0 2-18,0 0-38 14,0 0 7-14,183 0 44 15,-136 0-12-14,-1 0-6 19,-6 0-19-20,2 0-12 0,-12 3-17 8,-9 5-15 7,-4-8 1-15,-15 4-6 17,-2-4-5-17,0 0 2 23,0 0-3-23,0 9-1 0,-23 7-2 8,-58-1-2 14,-26 8 4-22,-11-8 1 0,8-7 0 19,11-3-1-19,17-5-1 0,19 0 1 10,21 0 0 6,25 0-2-16,11 0 2 4,6 0 0 5,0 0 1 9,0 0 1-18,65-5 2 12,21-15-2-10,26-6 1 17,2 11-3-19,-11 7 2 0,-14 0-2 17,-32 8 6-17,-17 0 4 14,-21 0 12-13,-9 0-9 9,-10 0-13 8,0 0 0-18,0 0 0 0,0 0 0 17,-29 0 0-17,-37 0 0 13,-20 0 0-13,4 0 0 13,14 0 0 5,13 0 0-17,9 0 0-1,14 8 0 20,14 3-84-19,18-1-184-1,0 2-139 11</inkml:trace>
    </iact:actionData>
  </iact:action>
  <iact:action type="add" startTime="14602">
    <iact:property name="dataType"/>
    <iact:actionData xml:id="d4">
      <inkml:trace xmlns:inkml="http://www.w3.org/2003/InkML" xml:id="stk4" contextRef="#ctx0" brushRef="#br0">10904 5317 536 0,'0'0'306'3,"0"0"-142"11,0 0-47-14,0 0-40 15,0 0-21-15,0 0-11 19,0 0-5-18,2-7-1 12,-2 27 10-12,-21 5-7 12,-11 11-1-13,0 5 5 21,-1 5-18-19,-1 1-10-2,2 6-8 8,-5-3-2 8,11 3-4-15,-1 6 1 14,-3 1 1-13,13 5 9 14,9 4 4-16,0-6 0 1,-1-10-6 14,9-1 1-15,0 1 1 16,0 1 1-15,0 7-4 12,0-8-3-13,13 1-1 13,-1-1 0-13,3-9-2 18,2 8-3-17,-2 7-3 4,-5 6 0 2,7 4 1 9,-8-12-1-15,-1-11 0 20,-8-9 1-20,4-15-1 0,7 9 1 11,-3 1-1-12,11 5 0 11,-6 16 0-5,6-6 0 7,-7 3 0-13,3-10 1 19,-8-23-1-19,-3-5 1 19,-4-12-1-17,0 0 1 0,0 0 0 5,0 0-1 7,0 0-1-13,0 0 0 10,0 0 0-11,0 0 0 21,0 0 1-19,0 0-2-1,0 0-2 6,0 0-7 12,0 0-2-17,-4-6-3 13,-30-32 16-13,-15-2 0-1,7 5-1 8,2 7-1-4,15 5-7 9,10 9 3-13,13 7-1 14,2 4 5-15,0 3 2 15,0 0 0-15,0 0 3 14,0 0 4-14,0 0 7 16,2 0 28-15,32 28-29 11,-5 8-8-12,5 6 12 22,-9-2-3-21,5-11 2-1,-11-4-6 11,-11-18 5 3,7-7-3-14,6 0 0 20,6 0-5-20,16-42-7 0,-8-17 0 15,1-15 0-15,-4 12-3 17,-11 18 3-17,-6 19-6 12,-7 16-9-12,-8 5-80 17,0 4-62-16,0 0-111 13,0 0-142-14</inkml:trace>
    </iact:actionData>
  </iact:action>
  <iact:action type="add" startTime="15794">
    <iact:property name="dataType"/>
    <iact:actionData xml:id="d5">
      <inkml:trace xmlns:inkml="http://www.w3.org/2003/InkML" xml:id="stk5" contextRef="#ctx0" brushRef="#br0">10259 9628 628 0,'0'0'399'12,"0"0"-284"-12,0 0 26 22,0 0-47-22,0 0-2 0,0 0-32 15,0 0 0-15,126-230-12 9,-84 148 0 10,11-8 1-18,6-3-2-1,4-4-15 21,7-5-2-21,-7 11-7 1,-10 6-8 7,-1 11-6 7,-7 9 3-15,-1 4-8 17,4 3 3-16,1 5 0 10,-5 3-4-11,0 3-3 18,5-6 4-18,-9-1-2 22,2-4-3-22,-8 5 3 1,-1 3-2 12,-7 10 1-13,-7 11-2 10,-5 11 2 8,-7 8-2-16,1 6 1-1,-8 0 0 11,0 4 1-12,0 0-1 13,0 0 1 9,0 0 0-21,0 0 0 1,0 0-1 6,0 0 2-8,0 0-3 15,0 0 2-15,0 0-1 18,0 0 0-16,0 0-2 12,0 0 1-13,-34 0 0 15,-20 8 1-15,-14 13 0 16,5-1 0-16,0 5 1-1,0-6 0 12,4 3-1-12,12-14-1 15,18-5 0-15,12 1 0 15,13-4-2-13,4 0 0 11,0 0 3-13,0 0-2 16,0 0 0-16,0 0 2 15,38 0-6-14,25 0 6 13,8-7 1-14,-1-5 1 16,-11 0-1-16,-15 6 1 15,-12 6-1-14,-9 0 2 4,-15 0 4 22,-8 0 12-27,5 0 6 1,-5 0-3 13,0 0 2-13,0 37 1 15,0 13-25-16,0 7 0 0,0-17 0 13,0-6 0-7,0-9 0 2,0-9-3-2,0-8-37 7,0-8-32-13,0 0-50 14,10 0-84-14,1 0-94 18,18-30-664-16</inkml:trace>
    </iact:actionData>
  </iact:action>
  <iact:action type="add" startTime="17158">
    <iact:property name="dataType"/>
    <iact:actionData xml:id="d6">
      <inkml:trace xmlns:inkml="http://www.w3.org/2003/InkML" xml:id="stk6" contextRef="#ctx0" brushRef="#br0">11494 7515 657 0,'0'0'361'3,"0"0"-191"6,0 0 2 5,0 0-33-14,0 0-46 16,0 0-14-15,0 0-12 12,14 0-27-13,-56 0-12 16,-29 0 37-16,-12 0-9 15,12 0-19-15,16 0-7 15,9 0-4-15,20 0-4 14,16 0-17-14,6 0-5 16,4 0 0-16,0 0 0 22,0 0 0-22,0 0 0 0,0 0 0 14,27-16-34-14,17-4-44 17,1 3-56-16,-12 13-81 11,-29 4-48-12,-1 0-292 19</inkml:trace>
    </iact:actionData>
  </iact:action>
  <iact:action type="add" startTime="17574">
    <iact:property name="dataType"/>
    <iact:actionData xml:id="d7">
      <inkml:trace xmlns:inkml="http://www.w3.org/2003/InkML" xml:id="stk7" contextRef="#ctx0" brushRef="#br0">11787 7164 556 0,'0'0'314'1,"0"0"-150"4,0 0-21 3,0 0-46 8,0 0-9-16,0 0 29 21,29-8-10-19,-29 8 3-2,0 0-3 7,0 25-18 15,0 32-22-22,0 23-43 0,0 16 8 14,0-6-7-8,-13 4-18 3,5-13-7-9,-3-15 0 17,7-25 0-17,4-12 0 9,0-18-3 7,-4-7-52-16,4-4-40 21,0-7-103-21,0-26-172 0,0-12-647 18</inkml:trace>
    </iact:actionData>
  </iact:action>
  <iact:action type="add" startTime="18678">
    <iact:property name="dataType"/>
    <iact:actionData xml:id="d8">
      <inkml:trace xmlns:inkml="http://www.w3.org/2003/InkML" xml:id="stk8" contextRef="#ctx0" brushRef="#br0">15255 5384 137 0,'0'0'667'4,"0"0"-484"14,0 0-24-18,0 0-44 14,0 0-33-14,0 0-29 17,0 0-4-17,-63 141-22 16,27-88-11-15,-6 4-5 16,6 1 0-16,4-1 0-1,5 8 1 14,0-2-2 2,3 6 0-16,8-1 3 1,3 7 1 13,7 3 5-14,-3 6 7 14,3 6 1 5,6-2-4-19,0 0 1 0,0-2 5 12,0 8-8-12,0-4-5 16,6 1-2-15,17-1-4 13,-2-6 6-13,7-2 4 14,4-8-10-15,-1 4 5 17,7-9-9-17,-2 6 6 17,4-10-6-15,2-9 6 1,-2 0-5 5,-4-9 1 10,-13-15-6-16,-4-8 1-2,-6-12 2 10,-13 1 0 5,4-8-4-15,-4-1-1 15,0-4 2-15,0 3-2 17,0 1-1-15,0-4 1 12,0 0 1-14,0 0 1 0,0 0-2 13,0 0 0 8,0 0-2-20,0 0-1-1,0 0-1 11,0 0-4-11,0 0-1 18,-17 0-8-18,-42-25-5 14,-10-11 22-14,12 0 0 6,6 11-5 1,17 9 0 11,17 7-2-18,11 5 5 21,4 1 0-20,2 3 2-1,0 0 1 11,0 0 1-11,0 0 7 16,0 0 0-16,0 7 8 15,17 39-8-14,21-1-6 14,2 0 8-15,-4-6 6 19,0-4 4-18,-9-12-2 9,-8-10-3-9,-6-9 3 12,1-4 3-12,9 0-7 13,13-10-12-13,4-41 3 17,7-16-6-16,-7-2 1 2,-9 0-2 6,-3 13 2 2,-9 9-1-12,0 11 0 18,-9 11-9-18,9 0-53 15,4 6-72-15,11 2-92 4,-21 17-122 12,-5 0-659-16</inkml:trace>
    </iact:actionData>
  </iact:action>
  <iact:action type="add" startTime="19776">
    <iact:property name="dataType"/>
    <iact:actionData xml:id="d9">
      <inkml:trace xmlns:inkml="http://www.w3.org/2003/InkML" xml:id="stk9" contextRef="#ctx0" brushRef="#br0">15040 9570 573 0,'0'0'312'2,"0"0"-107"12,0 0-24-13,0 0-33 15,0 0-32-16,0 0-24 15,-2 9-9-15,2-9-10 16,21-34-5-15,19-23 6 16,21-21-21-17,5-3 9 12,12-12-55-12,8-14-7 17,7-4 0-16,1-2 0 11,1-2 0-12,2 5 0 21,-8 8 0-21,-7 11 0 0,0 13 0 14,-12 9 0-14,-7 17 0 11,-4 7 0 5,-25 16 0-14,-5 12 0 3,-16 9 0 6,-13 8 0-11,0 0 0 14,0 0 0-14,0 0 0 14,0 0 0 6,0 0 0-20,0 0 0 0,0 0 0 12,0 0 0-12,-4 0-55 18,-9 0-207-17,-12 0-173 14</inkml:trace>
    </iact:actionData>
  </iact:action>
  <iact:action type="add" startTime="20509">
    <iact:property name="dataType"/>
    <iact:actionData xml:id="d10">
      <inkml:trace xmlns:inkml="http://www.w3.org/2003/InkML" xml:id="stk10" contextRef="#ctx0" brushRef="#br0">16218 7658 490 0,'0'0'374'20,"0"0"-156"-19,0 0-41-1,0 0-32 9,0 0-24 11,0 0-27-19,0 0-21-1,27 4-14 14,-90-4 25-14,-19 0 8 16,-4 6-45-16,10-4-8 15,6 7-22-15,11-5-9 17,23-4-5-17,13 0-3 13,15 0-2-13,8 0-20 17,0 0-30-17,0 0-11 14,44-32-39-14,21-1-83 17,-43 23-91-16,-4 10-146 17</inkml:trace>
    </iact:actionData>
  </iact:action>
  <iact:action type="add" startTime="21044">
    <iact:property name="dataType"/>
    <iact:actionData xml:id="d11">
      <inkml:trace xmlns:inkml="http://www.w3.org/2003/InkML" xml:id="stk11" contextRef="#ctx0" brushRef="#br0">16646 7515 178 0,'0'0'510'1,"0"0"-349"9,0 0 2 10,0 0-77-20,0 0-8 1,0 0 11 15,-36 9 8-15,9 19-12 12,-3 0-20-12,11 6-8 14,9-3-4-15,-3 3 4 15,13-2-14-15,0 2-17 16,0-10 2-16,0-3-9 13,21-10-19-13,15-11-6 17,12 0-31-16,1 0-52 11,-9-21-67-12,-32-4-125 16,-8-3-249-16</inkml:trace>
    </iact:actionData>
  </iact:action>
  <iact:action type="add" startTime="21347">
    <iact:property name="dataType"/>
    <iact:actionData xml:id="d12">
      <inkml:trace xmlns:inkml="http://www.w3.org/2003/InkML" xml:id="stk12" contextRef="#ctx0" brushRef="#br0">16654 7074 773 0,'0'0'189'1,"0"0"-37"5,0 0-54 10,0 0-29-16,0 0 8 14,0 0-18-14,19 0-17 16,-19 0-16-16,0 0-8 14,0 0-7-14,0 0-6 16,0 0-1-16,0 0 2 23,0 0-1-22,0 0 2-1,0 0-3 13,0 0-2-13,0 0-1 17,0 0 2-17,0 0 1 15,0 0 0-15,0 0-1 14,0 0 0-14,0 0 1 13,2 0-4-12,19 4 0 17,-4-1 5-18,-6 3-1 15,-7-6-3-15,-4 0-1 4,0 0-3 25,0 0 2-28,0 0-1-1,0 0-2 0,0 0 0 11,0 0 2 9,0 0 2-19,-13 0 1 0,-6 0 6 12,3 0 7-13,9 0-1 13,7 0-1-13,0 0-6 22,0 0-3-22,0 0 1 0,0 0 5 25,0 0 13-25,0 0-15 0,17 0-4 14,-11 0-2-13,-6 0-1 12,0 4-1-13,0-4-1 20,0 0-3-20,0 3 3 11,0-3 1-9,0 5 0 12,0 8 1-14,0-6 4 16,0 2 1-16,0-6-1 18,0-3 0-15,0 0 0-2,0 0 7 13,0 0 5-14,9 0-6 14,10 0-10-14,-4 0-4 17,-5 0-4-15,-1 0 8 3,-9 0-5 3,0 0-7 5,0 0-3-12,0 0-3 14,0 0 14-14,0 0 0 17,0 0 4-18,0 0 1 16,-9 0 1-16,5 0-1 19,4 0-1-19,0 0-2 0,0 10-9 7,0-2-11 9,0-5-35-16,0-3-190 24,0 0-71-23</inkml:trace>
    </iact:actionData>
  </iact:action>
  <iact:action type="add" startTime="24843">
    <iact:property name="dataType"/>
    <iact:actionData xml:id="d13">
      <inkml:trace xmlns:inkml="http://www.w3.org/2003/InkML" xml:id="stk13" contextRef="#ctx0" brushRef="#br0">19676 5188 346 0,'0'0'442'5,"0"0"-294"2,0 0 4 8,0 0-64-15,0 0-34 15,0 0-4-14,0 0-32 13,0 0-1-14,-82 247-5 18,46-179 3-16,-6-4-2 15,2 4 0-17,0 12 7 1,-2 13 2 11,4 4-5 5,8 10 8-16,7 4-8-1,4-1 5 14,6 9 1-14,13-10-2 12,0-6-12-7,0-13 10 7,0-18-4-11,26-7-5 14,14-6 9-15,8-2-4 14,-3-5 2-13,3 5-7 13,5 8-9 2,-1-5 7-15,-1 5-4-1,-3-8-4 19,-5-8 3-19,-3-8-1 14,-3-8 2-12,-5-11 1 3,-5 3-2 1,-3-4 1 12,-1 0 0-16,-11 0 1 2,7-2-1 3,-10 2 1 14,-7-8 2-21,4-7-2 0,-6 0 5 10,0-6-3 6,0 0-5-14,0 0-2-2,0 0 0 15,0 0 0-15,0 0-3 15,0 0-1-15,0 0-1 17,0 0 0-15,-21 0-7 13,-34-18 12-15,1-14-2 13,-3 0 1-13,4 3-1 15,0 4-2-14,20 8-3 15,3 2 0-16,20 11 6 4,10 1 0 7,0 3 2-6,0 0 0 9,0 0 0-13,0 0 4 9,0 0 1 10,0 0 2-20,0 0 13 0,10 7 7 16,39 33-18-16,8 6 9 12,-1-7 8-12,8 4-1 13,-14-6-7 5,-6-9 5-17,-8 1-4-1,-13-14 0 16,-10-2-2-16,-2-9 4 16,-11 0-4-16,0-4-4 13,0 0-2-11,0 0-5 13,0 0 0-14,0 0-4 14,4 0-3-13,-4 0 0 11,2-58-4-12,2-7 4 14,5-20 0-15,-1 10 0 3,0 16 0 8,-3 16-4-7,1 15-26 8,7 28-48 9,10 0-32-21,13 21-72 0,-17 20-157 13,-5 15-624-13</inkml:trace>
    </iact:actionData>
  </iact:action>
  <iact:action type="add" startTime="26232">
    <iact:property name="dataType"/>
    <iact:actionData xml:id="d14">
      <inkml:trace xmlns:inkml="http://www.w3.org/2003/InkML" xml:id="stk14" contextRef="#ctx0" brushRef="#br0">19857 9463 237 0,'0'0'142'1,"0"0"17"16,0 0 29-17,0 0-21 15,0 0-10-14,0 0-34 13,0 0-20-14,-4 0-3 10,4 0-21 12,0 0-25-22,0 0-15 0,0 0-9 15,0 0 3-14,0-2 2 14,0-15-2-14,15-8 3 11,14-7-2-12,-1-1-1 22,14-7 6-21,-2-10-7 0,15-3-3 10,8-12-5-10,0-13-2 7,9-8-10 15,12-16 3-22,7-4 0-1,8-9-1 13,2 6 4-12,-2-7 3 12,-4 1-2-13,-13 18-14 14,-8 16-5-7,-24 19 0 2,-1 25 0-9,-26 21 0 16,-6 7 0-16,-7 5 0 15,-10 1 0-15,0 3 0 17,0 0 0-17,0 0 0 13,0 0 0-13,0 0 0 18,0 0 0-17,0 0 0 14,2 0 0-15,-2 0 0 13,0 0 0-12,0 0 0 15,0 0 0-14,0 0 0 13,0 0 0-14,0-4 0-1,7-4 0 12,5-5 0 3,3 1 0-13,-2-1 0 0,-7 11 0 12,-2 2 0-14,-4 0 0 15,0 0 0-15,0 0 0 24,0 0 0-24,0 0 0 0,0 0 0 6,0 0 0 6,0 0 0 9,0 0 0-20,0 0 0-1,0 0 0 16,0 0 0-16,0 0-44 15,0 0-63-14,0 0-70 17,0 2-61-17,0 33-236-1</inkml:trace>
    </iact:actionData>
  </iact:action>
  <iact:action type="add" startTime="27422">
    <iact:property name="dataType"/>
    <iact:actionData xml:id="d15">
      <inkml:trace xmlns:inkml="http://www.w3.org/2003/InkML" xml:id="stk15" contextRef="#ctx0" brushRef="#br0">20873 7454 557 0,'0'0'292'4,"0"0"-61"19,0 0-63-23,0 0-50 0,0 0-24 15,0 0-6-15,0 0-10 16,29 13-24-16,-29-13 3 16,0 0-9-16,-4 8-4 16,-51 0-10-16,-14-5 2 15,-3 7-16-14,9-2-7 12,4-1-5-13,17 0-3 16,15 2-2-15,16-9-1 17,9 0-1-18,2 0-1 1,0 0 0 9,0 0-1 12,0 0-8-21,0 0-14-1,0 0-19 7,0 0-39 15,0 0-12-22,25 16-64 0,-10-7-80 13,-11 4-136-12</inkml:trace>
    </iact:actionData>
  </iact:action>
  <iact:action type="add" startTime="27802">
    <iact:property name="dataType"/>
    <iact:actionData xml:id="d16">
      <inkml:trace xmlns:inkml="http://www.w3.org/2003/InkML" xml:id="stk16" contextRef="#ctx0" brushRef="#br0">20873 7454 424 0</inkml:trace>
    </iact:actionData>
  </iact:action>
  <iact:action type="add" startTime="27827">
    <iact:property name="dataType"/>
    <iact:actionData xml:id="d17">
      <inkml:trace xmlns:inkml="http://www.w3.org/2003/InkML" xml:id="stk17" contextRef="#ctx0" brushRef="#br0">20873 7454 424 0,'-63'-114'250'1,"63"114"-51"-1,6 0-12 0,-6 0-70 0,4 0 2 2,-4 0 21 7,0 3-28 6,4 22-49-15,-4 7-11 16,0 14-11-16,0 12-17 15,0 16-12-15,0-1-8 15,0-8-4-14,0-4 1 13,0-21-1-14,0-15-12 19,0-12-26-17,0-10-34 12,0-3-34-14,7 0-102 0,10-7-148 13,-5-18-547 7</inkml:trace>
    </iact:actionData>
  </iact:action>
  <iact:action type="add" startTime="29224">
    <iact:property name="dataType"/>
    <iact:actionData xml:id="d18">
      <inkml:trace xmlns:inkml="http://www.w3.org/2003/InkML" xml:id="stk18" contextRef="#ctx0" brushRef="#br0">21259 7231 51 0,'0'0'184'4,"0"0"2"11,0 0-1-14,0 0-4 19,0 0-21-20,0 0-51 0,0 0-27 16,6-18-28-16,-6 18-10 14,0 0-2-14,0 0-9 16,0 0 10-15,0 0-2 12,0 0 7-13,0 0 1 18,0 0 11-18,0 29 10 13,0 32-18-12,0 22-42 13,0 10 11-14,0 6-6 16,-6-9 3-15,-1-13-5 3,-7-17-7 6,9-23 5 4,1-16 1-14,4-17-4 15,0-4-1-15,0 0-6 23,0 0 0-22,0 0-2-1,0-4-2 14,0-58 3-14,4-19 1 14,15-21 0-14,-2 11 1 16,-8 10-2-15,1 21 0 10,-6 14-1-11,1 18 1 14,-5 15 0 4,0 10 1-17,0 3 0 0,0 0-1 14,0 0 0-15,4 0 0 14,-4-6-1-14,0 3-2 14,0-2-5-13,0-6-31 14,0-10-42-15,0-4 9 16,0 6-100-16,6 9-12 15,-2 10-248-14</inkml:trace>
    </iact:actionData>
  </iact:action>
  <iact:action type="add" startTime="32622">
    <iact:property name="dataType"/>
    <iact:actionData xml:id="d19">
      <inkml:trace xmlns:inkml="http://www.w3.org/2003/InkML" xml:id="stk19" contextRef="#ctx0" brushRef="#br0">24381 9644 441 0,'0'0'280'1,"0"0"-91"10,0 0-12 5,0 0-48-16,0 0-12 14,0 0 3-14,0 0-30 19,0 12-5-19,0-12-15 0,0 0-16 16,28-25-6-16,12-7 0 14,-2-8-4-14,8-6-5 16,11-6-12-16,2-15-7 14,15-11 0-14,-2-6-6 16,5-15-3-16,-7 2 4 15,10-10-6-14,-6 9-9 14,-5 4 0-15,1 1 0 21,6 7 0-21,0 3 0 0,-7 2 0 16,1 2 0-16,-11 14 0 14,-7 10 0-14,-3 1 0 17,-18 13 0-17,1 4 0 14,-9 12 0-14,-6 10 0 17,-6 2 0-17,-3 5 0 13,-4 8 0-13,-4-4 0 16,0 4 0-16,5 0 0 13,-5 0 0-13,0 0 0 20,4-13 0-19,6-2 0 9,-1-3 0-9,-1 1 0 14,3 2 0-15,-5 3 0 16,0-1 0-16,-1 1 0 19,-5 9 0-19,4 3 0 0,-4 0 0 11,0 0 0 8,0 0 0-19,0 0 0 0,0 0 0 17,0 0 0-17,0 0 0 14,0 0-5-14,-19 53-71 12,-21 27-55 8,19-33-130-20,0-7-151 0</inkml:trace>
    </iact:actionData>
  </iact:action>
  <iact:action type="add" startTime="34001">
    <iact:property name="dataType"/>
    <iact:actionData xml:id="d20">
      <inkml:trace xmlns:inkml="http://www.w3.org/2003/InkML" xml:id="stk20" contextRef="#ctx0" brushRef="#br0">26046 7238 460 0,'0'0'286'2,"0"0"-69"21,0 0-28-23,0 0-76 0,0 0-20 17,0 0-12-17,0 0-17 17,-46-32-18-17,-7 32-11 12,5 7-9-12,3-7-6 22,12 0-11-22,7 0-7 0,7 0 0 8,3 0-2 8,9 0-1-16,7 0 1 23,0 0-4-23,0 0-13 0,0 0-25 7,0 0-49 16,0 0-38-23,15 0-17 0,-7 0-138 13,-5 0-299-13</inkml:trace>
    </iact:actionData>
  </iact:action>
  <iact:action type="add" startTime="34354">
    <iact:property name="dataType"/>
    <iact:actionData xml:id="d21">
      <inkml:trace xmlns:inkml="http://www.w3.org/2003/InkML" xml:id="stk21" contextRef="#ctx0" brushRef="#br0">25962 6919 619 0,'0'0'225'0,"0"0"-35"17,0 0-87-17,0 0-32 16,0 0-7-15,2 230 1 12,-8-185-19-13,1-8-13 17,-1-1-18-17,2-13-9 14,2-7-6-14,2-10 0 22,0-6-28-22,0 0-62 0,0 0-34 7,6 0-144 9,11 0-201-15</inkml:trace>
    </iact:actionData>
  </iact:action>
  <iact:action type="add" startTime="34661">
    <iact:property name="dataType"/>
    <iact:actionData xml:id="d22">
      <inkml:trace xmlns:inkml="http://www.w3.org/2003/InkML" xml:id="stk22" contextRef="#ctx0" brushRef="#br0">26339 7103 456 0,'0'0'191'1,"0"0"-54"22,0 0 51-23,0 0-57 0,0 0-27 16,0 0-13-16,63-12-21 16,-56 12-12-16,-3 0-11 14,-4 0-11-13,0 0-12 14,0 3-5-15,0 27 8 14,0 10-12-14,-32 14-5 15,3 2-1-15,3 6 12 16,3-5 10-16,9-13 7 14,5-10-8-14,9-6-9 16,0-16-4-15,0 1-3 14,0-4-14-15,27-2 0 13,9 2-4-13,6-6-13 24,-6-3-36-23,-2 0-64-1,-11 0-63 14,-23 0-71-14,0-16-523 15</inkml:trace>
    </iact:actionData>
  </iact:action>
  <iact:action type="add" startTime="35048">
    <iact:property name="dataType"/>
    <iact:actionData xml:id="d23">
      <inkml:trace xmlns:inkml="http://www.w3.org/2003/InkML" xml:id="stk23" contextRef="#ctx0" brushRef="#br0">26577 6614 597 0,'0'0'164'5,"0"0"-12"17,0 0-78-22,0 0-15 0,0 0-11 17,0 0 0-17,0 0 1 14,13-22 3-13,-13 22 11 14,0 0 13-15,0 0-21 13,0 0-27-13,0 0-7 17,0 5-7-17,0-5-5 13,0 0-6-13,0 0 2 16,0 0 4-16,0 0-4 23,0 0-1-23,0 0-2 0,0 0 4 8,0 0 2 8,0 0-5-16,0 0-1 15,0 0 1-15,0 0-1 21,0 0 1-21,0 0 17 0,0 0-3 16,0 0 1-16,0 0-1 14,0 0 9-13,0 7 2 14,0 6-14-15,0-1-14 14,0 1 2-14,0-13-1 17,0 0-1-16,0 0-9 11,10 0-13-12,7-13-2 16,0-12-12-16,-13 6-5 15,-4 6-63-15,0 13-124 15,0 0-256-15</inkml:trace>
    </iact:actionData>
  </iact:action>
  <iact:action type="add" startTime="37256">
    <iact:property name="dataType"/>
    <iact:actionData xml:id="d24">
      <inkml:trace xmlns:inkml="http://www.w3.org/2003/InkML" xml:id="stk24" contextRef="#ctx0" brushRef="#br0">5855 12454 862 0,'0'0'318'5,"0"0"-146"11,0 0-2-16,0 0-26 15,-257 61-27-15,99-19-24 17,-22-15-22-17,10-5-12 12,1-19-18-12,18-3-41 17,24 0 0-17,20 0 0 22,33 0 0-22,30 0 0 0,20 0 0 8,20 0 0 14,4-3 0-22,4-10-59 0,79-8-97 14,-29 14-145-14,10 3-148 20</inkml:trace>
    </iact:actionData>
  </iact:action>
  <iact:action type="add" startTime="37841">
    <iact:property name="dataType"/>
    <iact:actionData xml:id="d25">
      <inkml:trace xmlns:inkml="http://www.w3.org/2003/InkML" xml:id="stk25" contextRef="#ctx0" brushRef="#br0">8318 12446 449 0,'0'0'517'12,"0"0"-322"-12,0 0-35 16,0 0-32-16,0 0-28 23,0 0 32-23,-255 86-22 0,124-74-43 7,9-12-12 16,4 0-36-23,13 0-17 0,6 0-2 8,8-4-32 14,13-11-110-22,64 5-158 0,14 7-321 20</inkml:trace>
    </iact:actionData>
  </iact:action>
  <iact:action type="add" startTime="38570">
    <iact:property name="dataType"/>
    <iact:actionData xml:id="d26">
      <inkml:trace xmlns:inkml="http://www.w3.org/2003/InkML" xml:id="stk26" contextRef="#ctx0" brushRef="#br0">10560 12251 590 0,'0'0'361'3,"0"0"-159"14,0 0-13-17,0 0 28 14,0 0-35-14,-337-22-75 16,200 56-44-16,-4-2-27 14,10 1-23-13,7-5-12 14,21-3-1-14,14-18-51 20,41-7-108-21,48 0-183 0,0-13-372 8</inkml:trace>
    </iact:actionData>
  </iact:action>
  <iact:action type="add" startTime="39313">
    <iact:property name="dataType"/>
    <iact:actionData xml:id="d27">
      <inkml:trace xmlns:inkml="http://www.w3.org/2003/InkML" xml:id="stk27" contextRef="#ctx0" brushRef="#br0">14473 12557 614 0,'0'0'394'4,"0"0"-192"2,0 0-17 11,0 0-33-17,0 0-5 13,-316-4-31-13,164 4-24 16,-10 0-28-16,-13 0-20 14,11 0-12-14,12 0-27 16,15 0-5-16,17 0 0 22,21 0 0-22,17 0 0 0,25 0-3 17,17 0-64-17,15 4-96 13,25 0-109-13,0 0-140 11</inkml:trace>
    </iact:actionData>
  </iact:action>
  <iact:action type="add" startTime="40160">
    <iact:property name="dataType"/>
    <iact:actionData xml:id="d28">
      <inkml:trace xmlns:inkml="http://www.w3.org/2003/InkML" xml:id="stk28" contextRef="#ctx0" brushRef="#br0">17758 12500 708 0,'0'0'304'2,"0"0"-139"23,0 0 16-25,0 0-16 0,-271 15-40 14,125 10-42-13,5-12-38 14,15-5-28-15,12-8-11 15,27 0-6-15,24 0-3 16,25 0-52-16,38 0-108 14,0 0-167-14,26-14-306 20</inkml:trace>
    </iact:actionData>
  </iact:action>
  <iact:action type="add" startTime="40715">
    <iact:property name="dataType"/>
    <iact:actionData xml:id="d29">
      <inkml:trace xmlns:inkml="http://www.w3.org/2003/InkML" xml:id="stk29" contextRef="#ctx0" brushRef="#br0">22066 12375 466 0,'0'0'201'6,"0"0"17"0,0 0-49 16,0 0-48-22,0 0-29 0,0 0-8 14,0 0 2-14,-30-11-11 16,-42 11-24-16,-41 0 23 14,-50 0 1-14,-24 0-13 17,-3 0-22-16,-14 0-12 12,16 11-16-13,30 7-12 18,17-1-1-18,38 2-7 3,27 2-51 5,28 4-66 8,48-18-123-16,0-1-250 15</inkml:trace>
    </iact:actionData>
  </iact:action>
  <iact:action type="remove" startTime="43388">
    <iact:property name="style" value="instant"/>
    <iact:actionData xml:id="d30" ref="#d24"/>
  </iact:action>
  <iact:action type="add" startTime="43408">
    <iact:property name="dataType" value="strokeEraser"/>
    <iact:actionData xml:id="d31">
      <inkml:trace xmlns:inkml="http://www.w3.org/2003/InkML" xml:id="stk30" contextRef="#ctx0" brushRef="#br1">23249 26573 577 0,'0'0'334'21,"0"0"-248"-21,0 0 4 0,0 0-18 5,0 0-47 4,0 0-22-5,0 0-3 4,0-18-28 1,0 18-89-1,0 0-256-2</inkml:trace>
    </iact:actionData>
  </iact:action>
  <iact:action type="add" startTime="43823">
    <iact:property name="dataType" value="strokeEraser"/>
    <iact:actionData xml:id="d32">
      <inkml:trace xmlns:inkml="http://www.w3.org/2003/InkML" xml:id="stk31" contextRef="#ctx0" brushRef="#br1">25563 26748 731 0,'0'0'244'4,"0"0"-134"3,0 0-12 1,0 0-50-2,0 0-39 1,0 0-9 1,0 0-3 2,0 16-63-5,-4-10-167 3,-3-6-406 0</inkml:trace>
    </iact:actionData>
  </iact:action>
  <iact:action type="add" startTime="44155">
    <iact:property name="dataType" value="strokeEraser"/>
    <iact:actionData xml:id="d33">
      <inkml:trace xmlns:inkml="http://www.w3.org/2003/InkML" xml:id="stk32" contextRef="#ctx0" brushRef="#br1">26178 26610 10 0,'0'0'631'1,"0"0"-426"5,0 0-7 2,0 0-66-3,0 0-67 3,0 0-52 1,-63-30-12 0,50 30-1-4,5 0-101 3,-1 0-236 0</inkml:trace>
    </iact:actionData>
  </iact:action>
  <iact:action type="remove" startTime="44330">
    <iact:property name="style" value="instant"/>
    <iact:actionData xml:id="d34" ref="#d25"/>
  </iact:action>
  <iact:action type="add" startTime="44343">
    <iact:property name="dataType" value="strokeEraser"/>
    <iact:actionData xml:id="d35">
      <inkml:trace xmlns:inkml="http://www.w3.org/2003/InkML" xml:id="stk33" contextRef="#ctx0" brushRef="#br1">25540 26642 598 0,'0'0'272'14,"0"0"-167"-13,0 0 7 5,0 0-62-1,0 0-50 3,0 0-3 1,-40 0-100-2,33 0-250 0</inkml:trace>
    </iact:actionData>
  </iact:action>
  <iact:action type="add" startTime="44489">
    <iact:property name="dataType" value="strokeEraser"/>
    <iact:actionData xml:id="d36">
      <inkml:trace xmlns:inkml="http://www.w3.org/2003/InkML" xml:id="stk34" contextRef="#ctx0" brushRef="#br1">25540 26642 785 0,'318'-106'212'39,"-314"106"-88"-39,-4 0-43 0,0 0-58 0,0 0-23 0,6 0-3 5,24 0-72-1,-11-9-255 5</inkml:trace>
    </iact:actionData>
  </iact:action>
  <iact:action type="add" startTime="44689">
    <iact:property name="dataType" value="strokeEraser"/>
    <iact:actionData xml:id="d37">
      <inkml:trace xmlns:inkml="http://www.w3.org/2003/InkML" xml:id="stk35" contextRef="#ctx0" brushRef="#br1">27811 26487 590 0,'0'0'263'6,"0"0"-91"2,0 0-38 0,0 0-57-3,0 0-24 3,0 0-2 1,55-7-33-2,-55 7-17 0,0 0-1 1,0-6-52 0,0 2-104 0,0 2-220-2</inkml:trace>
    </iact:actionData>
  </iact:action>
  <iact:action type="add" startTime="45238">
    <iact:property name="dataType" value="strokeEraser"/>
    <iact:actionData xml:id="d38">
      <inkml:trace xmlns:inkml="http://www.w3.org/2003/InkML" xml:id="stk36" contextRef="#ctx0" brushRef="#br1">27588 26088 677 0,'0'0'222'5,"0"0"-96"3,0 0-36-2,0 0-90 2,0 0-4 0,0 0-119 0,-23 24-292-2</inkml:trace>
    </iact:actionData>
  </iact:action>
  <iact:action type="remove" startTime="45395">
    <iact:property name="style" value="instant"/>
    <iact:actionData xml:id="d39" ref="#d26"/>
  </iact:action>
  <iact:action type="add" startTime="45395">
    <iact:property name="dataType" value="strokeEraser"/>
    <iact:actionData xml:id="d40">
      <inkml:trace xmlns:inkml="http://www.w3.org/2003/InkML" xml:id="stk37" contextRef="#ctx0" brushRef="#br1">27588 26088 797 0,'181'227'291'15,"-143"-227"-156"-15,-2 0-29 0,-5 0-46 9,-3 0-50-5,6 0-10 5,-1 0-12-4,-3 0-66 4,3 0-89-2,-26 0-223 1</inkml:trace>
    </iact:actionData>
  </iact:action>
  <iact:action type="add" startTime="45587">
    <iact:property name="dataType" value="strokeEraser"/>
    <iact:actionData xml:id="d41">
      <inkml:trace xmlns:inkml="http://www.w3.org/2003/InkML" xml:id="stk38" contextRef="#ctx0" brushRef="#br1">28138 26189 596 0,'0'0'118'4,"0"0"-64"2,0 0-41 2,0 0-13 0,0 0-207 0</inkml:trace>
    </iact:actionData>
  </iact:action>
  <iact:action type="add" startTime="45808">
    <iact:property name="dataType" value="strokeEraser"/>
    <iact:actionData xml:id="d42">
      <inkml:trace xmlns:inkml="http://www.w3.org/2003/InkML" xml:id="stk39" contextRef="#ctx0" brushRef="#br1">30555 26778 389 0,'0'0'409'5,"0"0"-276"2,0 0 15-1,0 0-57 3,0 0-34 0,0 0-17-3,71 0-19 1,-62 0-21 1,-5 0-10 0,13 0-80 0,-17 0-99-2,8 0-269 2</inkml:trace>
    </iact:actionData>
  </iact:action>
  <iact:action type="remove" startTime="45954">
    <iact:property name="style" value="instant"/>
    <iact:actionData xml:id="d43" ref="#d27"/>
  </iact:action>
  <iact:action type="add" startTime="45952">
    <iact:property name="dataType" value="strokeEraser"/>
    <iact:actionData xml:id="d44">
      <inkml:trace xmlns:inkml="http://www.w3.org/2003/InkML" xml:id="stk40" contextRef="#ctx0" brushRef="#br1">30555 26778 297 0,'240'-133'351'16,"-236"133"-175"-16,-2 0-10 7,-2 0-48-4,9 0-40 10,-9 0-12-10,0 0-21 4,0 0-16-1,0 0-29 1,0 0-3 2,0 0-44-1,8 0-64-1,-6-3-56 0,15 3-352 2</inkml:trace>
    </iact:actionData>
  </iact:action>
  <iact:action type="add" startTime="46147">
    <iact:property name="dataType" value="strokeEraser"/>
    <iact:actionData xml:id="d45">
      <inkml:trace xmlns:inkml="http://www.w3.org/2003/InkML" xml:id="stk41" contextRef="#ctx0" brushRef="#br1">31661 26561 656 0,'0'0'134'2,"0"0"29"5,0 0-63 0,245 0-38 2,-182 0-49-1,13 0-13-3,6 0-12 3,25-13-45 1,-60-2-85-1,5-2-226-2</inkml:trace>
    </iact:actionData>
  </iact:action>
  <iact:action type="remove" startTime="46683">
    <iact:property name="style" value="instant"/>
    <iact:actionData xml:id="d46" ref="#d28"/>
  </iact:action>
  <iact:action type="add" startTime="46637">
    <iact:property name="dataType" value="strokeEraser"/>
    <iact:actionData xml:id="d47">
      <inkml:trace xmlns:inkml="http://www.w3.org/2003/InkML" xml:id="stk42" contextRef="#ctx0" brushRef="#br1">34906 26735 560 0,'0'0'295'1,"0"0"-135"7,0 0-19-1,0 0-87 1,0 0-38-2,0 0-16 1,0-65-18 11,0 65-167-17,0 0-285 3</inkml:trace>
    </iact:actionData>
  </iact:action>
  <iact:action type="add" startTime="46780">
    <iact:property name="dataType" value="strokeEraser"/>
    <iact:actionData xml:id="d48">
      <inkml:trace xmlns:inkml="http://www.w3.org/2003/InkML" xml:id="stk43" contextRef="#ctx0" brushRef="#br1">34807 26430 711 0,'17'-29'263'2,"-2"29"-130"4,-5-3-19 2,-10 3-58 0,0 0-27 0,0 0-20-2,0-5-9 2,21-2-4 1,0-14-60-2,17-17-111 0,-25 22-98 1,0-5-100 0</inkml:trace>
    </iact:actionData>
  </iact:action>
  <iact:action type="add" startTime="47130">
    <iact:property name="dataType" value="strokeEraser"/>
    <iact:actionData xml:id="d49">
      <inkml:trace xmlns:inkml="http://www.w3.org/2003/InkML" xml:id="stk44" contextRef="#ctx0" brushRef="#br1">38493 26349 634 0,'0'0'139'5,"0"0"102"2,0 0-88-1,0 0-40 1,0 0-31 1,0 0-25 0,42 0-32-2,-42 0-25 2,0 0-1-1,0 0-43 2,0 0-98-3,0 0-181 2,-13 0-400 0</inkml:trace>
    </iact:actionData>
  </iact:action>
  <iact:action type="add" startTime="47300">
    <iact:property name="dataType" value="strokeEraser"/>
    <iact:actionData xml:id="d50">
      <inkml:trace xmlns:inkml="http://www.w3.org/2003/InkML" xml:id="stk45" contextRef="#ctx0" brushRef="#br1">38493 26349 513 0,'-152'-34'38'4,"152"34"-38"4,0 0-32 0,0 0-208-2</inkml:trace>
    </iact:actionData>
  </iact:action>
  <iact:action type="remove" startTime="47492">
    <iact:property name="style" value="instant"/>
    <iact:actionData xml:id="d51" ref="#d29"/>
  </iact:action>
  <iact:action type="add" startTime="47444">
    <iact:property name="dataType" value="strokeEraser"/>
    <iact:actionData xml:id="d52">
      <inkml:trace xmlns:inkml="http://www.w3.org/2003/InkML" xml:id="stk46" contextRef="#ctx0" brushRef="#br1">38322 26355 725 0,'0'0'173'5,"0"0"-49"2,0 0-49 0,0 0-51 1,0 0-24-2,0 0-9 2,95 63-55 10,-95-58-119-18,0 2-302 4</inkml:trace>
    </iact:actionData>
  </iact:action>
  <iact:action type="add" startTime="47588">
    <iact:property name="dataType" value="strokeEraser"/>
    <iact:actionData xml:id="d53">
      <inkml:trace xmlns:inkml="http://www.w3.org/2003/InkML" xml:id="stk47" contextRef="#ctx0" brushRef="#br1">38322 26355 834 0,'152'193'110'4,"-135"-193"18"1,-9 4-59 4,-4-1-30-2,5 6-16 2,-5 0-23-4,-4 4-33 3,0-10-97 0,0 6-272 0</inkml:trace>
    </iact:actionData>
  </iact:action>
  <iact:action type="add" startTime="51157">
    <iact:property name="dataType"/>
    <iact:actionData xml:id="d54">
      <inkml:trace xmlns:inkml="http://www.w3.org/2003/InkML" xml:id="stk48" contextRef="#ctx0" brushRef="#br2">5720 10689 809 0,'0'0'180'6,"0"0"-12"-1,0 0-20 7,0 0-25 5,0 0-26-17,0 0 15 0,0 0-17 18,38-7-18-18,-38 7 0 13,0 0-16-13,0 0-14 16,0 0-8-16,0 0-25 14,-44 0-14-13,-43 0 0 14,-31 16 0-15,-10-4 0 16,-18-8 0-16,-12-1 0 22,11-3 0-22,5 0 0 1,12 0 0 3,3 0 0 21,18 0 0-25,18 0 0 0,17 6 0 13,32-3 0-13,21 0 0 16,13-3 0-16,8 0 0 14,0 0 0-14,0 0 0 16,0 0 0-16,0 0 0 14,0 0 0-14,0 0 0 16,0 6 0-16,0-6 0 16,0 0 0-16,0 19 0 21,0 24 0-21,0 17 0 0,0 21 0 9,0 0 0 12,0 7 0-21,0 6 0 0,-7 4 0 18,-5-1 0-18,1-3 0 13,3-9 0-13,4-6 0 16,4-15 0-16,0-6 0 14,0-1 0-14,0 5 0 15,0-6 0-14,0 2 0 15,0-4 0-16,4-1 0 12,2 0 0-12,-4-1 0 17,-2-3 0-17,0-12 0 15,0-12 0-14,0-12 0 2,0-11 0 8,0-2 0 5,0 0 0-16,0 0 0 16,0 0 0-14,0 0 0 9,0 0 0-11,0 0 0 19,0 0 0-19,0 0 0 1,0 0 0 13,0 0 0-13,0 0 0 17,0 0 0-18,0 0 0 13,7 0 0-13,-7 0 0 17,4 0 0-16,-4 0 0 11,19 0 0-12,10 0 0 15,32 6 0-14,17 1 0 13,7-3 0-14,16-4 0 24,13 0 0-24,8 5 0 0,11-5 0 8,-5 6 0 6,-6 4 0-13,-6 2 0 17,-21 4 0-18,-19 0 0 0,0 1 0 13,-24-6 0 5,-1 3 0-17,0-7 0-1,-1 3 0 15,-10-8 0-15,0 4 0 15,-2-2 0-15,-17-4 0 16,-2 3 0-16,-10-3 0 14,1 0 0-14,-6 0 0 15,-4 0 0-15,0 0 0 22,0 0 0-22,0 0 0 0,0 0 0 8,0 0 0 15,0 0 0-23,0 0 0 1,0 0 0 12,0 0 0-12,0 0 0 14,0 0 0-15,0 0 0 16,0 0 0-16,0 0 0 14,0 0 0-13,0 0 0 14,0-49 0-15,0-45 0 14,0-40 0-13,0-22 0 13,0-16 0-13,0-2 0 14,0 2 0-15,0 12 0 14,0 14 0-14,0 9 0 17,0 15 0-16,0 21 0 2,0 22 0 7,0 36 0 11,0 26 0-21,0 12 0 0,0 5 0 15,0 0-46-15,0 22-145 17,0 25-179-17</inkml:trace>
    </iact:actionData>
  </iact:action>
  <iact:action type="add" startTime="53007">
    <iact:property name="dataType"/>
    <iact:actionData xml:id="d55">
      <inkml:trace xmlns:inkml="http://www.w3.org/2003/InkML" xml:id="stk49" contextRef="#ctx0" brushRef="#br2">11957 10126 705 0,'0'0'252'20,"0"0"-83"-20,0 0-13 0,0 0-37 17,0 0-11-17,0 0-10 13,0 0-7-13,23-8-11 17,-23 8-7-17,0 0-20 13,0 0-14-13,-14 0-15 16,-50 0 6-16,-28 0 20 14,3 0-50-14,-14 0 0 17,-7 0 0-17,-8 0 0 17,-4 0 0-17,-2 0 0 14,2 0 0-14,4 0 0 22,8 0 0-21,11 0 0-1,-2 0 0 12,4 0 0-12,-6 0 0 17,-1 4 0-17,-1 4 0 15,-2-1 0-14,5 7 0 13,8-7 0-14,7 6 0 14,20-1 0-14,8-5 0 18,10 2 0-17,20 0 0 3,10-5 0 2,10-1 0 10,1-3 0-16,8 0 0 23,0 0 0-23,-4 0 0 1,-9 0 0 5,7 0 0 16,-17 5 0-22,6 0 0 0,-6-3 0 16,-1 11 0-16,5-5 0 10,-6-1 0 8,6-1 0-18,0 3 0 0,7-6 0 15,1 1 0-15,3-1 0 13,8 3 0 7,0-6 0-20,0 0 0 0,0 0 0 15,0 0 0-14,0 0 0 12,0 0 0-13,0 0 0 16,-5 0 0-16,5 0 0 13,0 0 0-12,0 0 0 14,-4 0 0-15,-6 0 0 15,1 4 0-15,-5-2-20 16,-5 8 10-15,8 6 10 3,-4-4 0 8,1-4 1 4,1 5 0-15,0-6-1-1,-4 3 1 17,11-4-1-16,2 0 1 11,4-6-1-12,0 0 1 16,0 0-1-16,0 0 0 16,0 0 0-16,-6 0 0 15,6 0-1-15,0 0 0 14,-5 0-2-14,5 0-5 18,0 0 6-17,0 0 2 17,-4 15 0-18,-4 7 2 0,-1 13 2 10,-1 15-2 6,1-10 0-15,1 10-2 15,-3 3 0-16,-1 9 2 5,-7 6-2 6,6 7 2-10,0-3 4 12,-1 3 3-9,-5-3-3 8,2 11-1-12,0 11-5 19,6 6 0-19,7 12 0 14,4 13 0-13,0 10 0 14,0 5 0-15,0 0 0 14,0-18 0-14,13-25 0 17,2-11 0-16,-5-17 0 12,1-12 0-13,-11-4 0 15,6 1 0-15,-6-6 0 18,2-2 0-16,-2 4 0-1,0-5 0 8,0-5 0 8,6-3 0-17,-1-9 0 5,-1 1 0 10,-4-5 0-14,0 1 0 3,0 6 0 4,0 4 0 10,0 6 0-18,0-1 0 4,0 0 0 4,0-6 0 7,0-14 0-15,0-8 0 17,0-12 0-17,0 0 0 14,0 0 0-13,0 0 0 15,4 0 0-16,-4 0 0 15,0 0 0-15,6 0 0 17,9 0 0-16,19 0 0 12,12 0 0-12,20 0 0 14,9 0 0-14,10-4 0 2,24-4 0 10,1-2 0-13,2 7 0 15,3 3 0-14,-7 0 0 13,-5 0 0-14,-6 0 0 18,-13 0 0-17,-1 0 0 3,5 0 0 3,-6 0 0 11,0 0 0-18,1 0 0 14,-12 0 0-14,3 0 0 16,-7 0 0-16,-3 16 0 14,-1-4 0-14,-4 6 0 17,4-7 0-16,0-2 0 13,1-4 0-14,-8 2 0 17,-13-7 0-17,-6 3 0 0,-13 2 0 17,-10-5 0-16,-9 0 0 13,-3 0 0-14,27 7 0 15,11 6 0-15,13 5 0 14,8-7 0-13,-17 1 0 14,-4-6 0-15,-2-3 0 18,-17 1 0-18,-4 0 0 4,-13-4 0 7,-4 0 0 3,0 0 0-14,0 0 0 15,0 4 0-15,0-4 0 21,0 0 0-21,0 0 0 0,0 0 0 9,0 0 0 10,0 0 0-19,3 0 0 1,-3 0 0 15,10 0 0-16,9 3 0 14,8 1 0-14,5 6 0 16,-9-6 0-16,-12 0 0 16,1-1 0-15,-7-3 0 11,-5 0 0-12,0 0 0 17,0 0 0-17,2 0 0 16,-2 0 0-15,0 0 0 18,10 0 0-19,3 0 0 0,2 0 0 9,4 0 0 13,-7-21 0-22,1-1 0 1,6-15 0 12,0-8 0-13,-7-10 0 15,7-9 0-15,-6-14 0 17,2-15 0-17,-3-15 0 14,-1-5 0-14,-5-5 0 13,1 5 0-12,-3 20 0 15,0 16 0-16,0 11 0 14,-4 6 0-14,0 1 0 15,0-6 0-15,0-4 0 23,0-12 0-23,0-13 0 0,0-8 0 17,0-1 0-17,0-6 0 13,0 3 0-13,0 6 0 16,0 7 0-16,0 3 0 14,0 1 0-14,0-13 0 16,0-1 0-16,0 6 0 14,7 7 0-13,1 19 0 14,-4 17 0-15,7 14 0 15,-7 5 0-15,0 1 0 16,-4 2 0-15,2 4 0 11,5 3 0-12,-3-3 0 16,2-6-12-15,7-12-103 13,-5-18-84-14,-6 35-100 16,7-3-190-16</inkml:trace>
    </iact:actionData>
  </iact:action>
  <iact:action type="add" startTime="55837">
    <iact:property name="dataType"/>
    <iact:actionData xml:id="d56">
      <inkml:trace xmlns:inkml="http://www.w3.org/2003/InkML" xml:id="stk50" contextRef="#ctx0" brushRef="#br2">19362 9921 849 0,'0'0'210'3,"0"0"-37"12,0 0-15-14,0 0-43 11,0 0-27-12,0 0 5 17,0 0-26-17,27 0 2 15,-27 0-12-14,0 0-9 15,-40 0-9-16,-35 8 11 14,-10 9-19-14,-14-4-31 16,-6 3 0-15,-5 5 0 19,1-6 0-20,1 7 0 0,3-12 0 13,2 8 0-1,-3-7 0-12,11-5 0 5,-1 6 0 7,5-5 0-8,13 1 0 6,6-4 0 7,3 5 0-17,6-1 0 4,1 3 0 8,1 3 0-12,-6 6 0 16,4-8 0-16,-1 1 0 14,1-1 0-13,0 0 0 14,-4-5 0-15,8-1 0 14,6-3 0-14,9-3 0 17,8 0 0-17,-2 0 0 21,4 0 0-21,9 0 0 0,-2 0 0 9,1 0 0 12,-1 0 0-21,-1 0 0 0,-5 0 0 14,7 0 0-14,-7 0 0 17,7-3 0-17,-1-3 0 14,4 6 0-14,-2-2 0 16,1 2 0-16,-1 0 0 13,4 0 0-13,-2 0 0 17,4 0 0-17,-4 0 0 13,6 0 0-12,-6 0 0 15,4 0 0-16,4 0 0 22,4 0 0-22,1 0 0 0,6 0 0 8,4 0 0 15,0 0 0-23,0 0 0 0,-9 0 0 9,-1 8 0 11,-7 24 0-19,0 5 0-1,2-1 0 16,-4 9 0-16,7 13 0 4,1 6 0 4,-2 19 0 6,5 7 0 4,-3 11 0-18,-3 6 0 0,1 4 0 17,3-1 0-17,-1-8 0 12,0-5 0-12,11 2 0 16,-4-1 0-16,4 5 0 15,0-2 0-15,0-3 0 15,0-12 0-15,0-4 0 22,0-10 0-21,0 3 0-1,0-10 0 14,7 1 0-14,9-7 0 15,-3 0 0-15,0-6 0 15,-3-4 0-15,-3-1 0 11,-7-2 0-6,8-5 0 7,-8 3 0-12,4 2 0 16,5 11 0-16,-7 5 0 15,8-5 0-14,-3-5 0 13,-5-11 0-14,-2-4 0 15,10-9 0-15,-1 1 0 16,1 0 0-16,-1-6 0 21,-7 2 0-21,8 9 0 0,-3-2 0 16,-7 5 0-16,4-9 0 16,-4-12 0-15,2-7 0 14,-2-9 0-15,0 0 0 12,6 0 0-12,-6 0 0 16,4 0 0-15,5 0 0 12,12 0 0-13,13 4 0 16,14 0 0-16,1 3 0 15,-1-3 0-14,1 6 0 13,7-6 0-14,-5 3 0 15,-2-7 0-15,16 4 0 15,-4-1 0-15,17-3 0 15,8 6 0-15,15-3 0 16,9 3 0-16,2 1 0 22,-5-4 0-22,-1 3 0 0,-14-3 0 13,-3 3 0-13,-7-6 0 17,-4 0 0-17,4 0 0 15,2 0 0-15,18 0 0 15,-6 0 0-15,-7 0 0 14,8 0 0-14,-15 0 0 16,-8 0 0-16,-7 0 0 13,-4 0 0-13,-4 0 0 17,0 0 0-17,0 0 0 21,-6 0 0-21,-4 0 0 0,-5 0 0 9,-15 0 0 13,1 0 0-22,-7 0 0 0,-12 0 0 16,8 0 0-16,-9 0 0 8,1 0 0 13,-9 0 0-21,-2 0 0 0,0 0 0 15,6 0 0-15,-6 0 0 16,0 0 0-16,0 0 0 14,0 0 0-14,0 0 0 17,0 0 0-17,0 0 0 13,0 0 0-13,0 0 0 16,0 0 0-15,0 0 0 21,0-9 0-22,9-36 0 0,5-26 0 7,3-22 0 10,-4-13 0-17,1-16 0 15,-5-13 0-15,6-1 0 4,-9-1 0 7,7 0 0 8,-7 2 0-18,-6-2 0-1,6-6 0 16,-6 3 0-16,0-3 0 14,0 9 0-14,0 12 0 15,0 12 0-14,0 7 0 13,0 4 0-14,0 2 0 17,5-2 0-17,1-2 0 13,-4-7 0-13,4 2 0 17,3 0 0-17,-5 18 0 21,6 9 0-21,1 6 0 0,0-5 0 17,1-4 0-17,-6 1 0 11,-1 3 0-11,-1 10 0 12,-2 8 0 3,-2 13 0-15,8 4 0 4,-8 8 0 11,5 5 0-15,-1 2 0 17,-4 12 0-17,0 7 0 12,0 3 0-11,0 6 0 13,0 0 0-13,6 0-26 17,11 49-93-18,-9-4-193 16,-3 3-211-16</inkml:trace>
    </iact:actionData>
  </iact:action>
  <iact:action type="add" startTime="59573">
    <iact:property name="dataType"/>
    <iact:actionData xml:id="d57">
      <inkml:trace xmlns:inkml="http://www.w3.org/2003/InkML" xml:id="stk51" contextRef="#ctx0" brushRef="#br2">5035 15964 134 0,'0'0'239'4,"0"0"-161"7,0 0-19 5,0 0-19-16,0 0 29 18,0 0 23-18,0 0-3 0,0-6-4 16,0 6 2-16,0 0-8 14,0 0-2-13,0 0 10 14,0 0 13-15,0 6 2 15,0 22-25-15,0 0-40 16,0 18-9-15,0-11-4 11,0 2-10-12,0-3-8 16,0-15 5-16,0-15-8 24,0-4 5-23,2 0 5 0,17 6 23 4,2 2-4 11,21 3-26-15,-2 1 4 17,17-3 13-18,2-5 0 0,4-1-9 16,5 3-1-16,-9-6 3 12,2 0-3 2,-2 0 1-13,4 0 4 3,-2 0-1 8,9 0-8-12,4 0-3 18,4 0-4-17,-3 0 2 12,1 0 1-13,-2-9 1 16,0 2 0-16,-7 1 8 16,1 6 5-15,1 0-7 12,3 0 1-13,-5 0-6 16,-1 0-5-16,-3 0 7 17,0 0-2-17,0 0 0 4,3 6 2 7,-7 1-2-7,4-4 1 8,-8 6 3 6,4 7-4-18,-7-6-3 0,3 1-4 13,4 5 0-13,-6 5 0 15,6-4 0-15,4-2 0 18,9 6 0-18,-5-13 0 14,-2 1 0-14,3-1 0 15,-11-1 0-15,-7 5 0 15,-3 1 0-15,-3-1 0 17,-6 1 0-17,2-5 0 13,-4 3 0-12,2-1 0 14,2-2 0-15,6 4 0 17,0-5 0-17,7 2 0 4,-2 0 0 6,-3-2 0 7,3 2 0-17,8-2 0 3,4-2 0 10,2-1 0-13,-6-1 0 17,0-3 0-16,-12 10 0 15,9-10 0-16,-7 0 0 14,-3 0 0-14,5 8 0 16,-7-8 0-16,-4 0 0 13,13 3 0-13,0-3 0 23,12 0 0-23,-2 0 0 0,4 0 0 16,-1 0 0-16,-1 0 0 9,0 0 0 8,3 0 0-15,-9 0 0-2,2 0 0 13,-13 0 0-12,7 0 0 13,4 0 0-11,4 0 0 9,1 0 0-11,1 0 0 16,-6 0 0-17,-4 0 0 15,2 0 0-14,2 0 0 15,0 0 0-16,-5 0 0 4,-1 0 0 6,6 0 0 5,0 0 0-15,2 0 0 14,9 0 0-14,-3 0 0 16,5 0 0-16,6-3 0 22,4 3 0-22,0-8 0 0,-6 8 0 14,2 0 0-14,-6 0 0 15,1 0 0-15,-1 0 0 14,-7 0 0-14,-8 0 0 16,2 0 0-16,-2 0 0 17,-10 0 0-17,14 0 0 14,-7 0 0-14,5 8 0 14,0-8 0-13,-6 0 0 15,0 0 0-16,-5 0 0 16,9 0 0-16,-10 0 0 13,1 0 0-13,3 0 0 15,1 0 0-15,14 0 0 22,3 0 0-22,11 0 0 0,5 0 0 14,3 0 0-13,-8 0 0 14,-6 0 0-15,-3 0 0 14,-1 0 0-14,2 0 0 17,4 0 0-17,4 0 0 13,2 0 0-13,17 0 0 16,-4 0 0-16,2 0 0 14,-9 0 0-13,-6 0 0 15,-10 0 0-16,6 3 0 15,-4 1 0-15,-3 0 0 15,3 1 0-14,-11-5 0 12,0 0 0-13,-8 0 0 17,2 0 0-17,2 0 0 19,4 0 0-19,13 0 0 1,-4 0 0 9,4 0 0 9,6 0 0-19,6 0 0 1,-7 0 0 12,-6 0 0-13,-5 0 0 17,-11 0 0-16,-9 0 0 13,-1 0 0-14,-3 0 0 16,5 0 0-16,-7-5 0 14,7 5 0-14,-1-4 0 16,1 0 0-16,-1 1 0 22,-7 3 0-22,-10-8 0 0,-3 8 0 7,-5-10 0 9,-12 10 0-16,6 0 0 23,-5 0 0-21,8 0 0-2,1 0 0 3,2 0 0 22,4 0 0-25,-1 0 0 0,-5 0 0 14,-2 0 0-13,0 0 0 11,-4-3 0-12,0-1 0 18,-2-1 0-18,-7 2 0 12,-4-1 0-12,-4 4 0 17,0 0 0-17,0 0 0 16,0 0 0-16,5-25 0 16,9-15 0-16,5-13 0 14,2-22 0-14,-6 22 0 3,-7 16 0 11,-8 30 0-11,0 7 0 7,0 0-60 9,0-12-167-18,0 12-112-1,0 0-306 17</inkml:trace>
    </iact:actionData>
  </iact:action>
  <iact:action type="add" startTime="62455">
    <iact:property name="dataType"/>
    <iact:actionData xml:id="d58">
      <inkml:trace xmlns:inkml="http://www.w3.org/2003/InkML" xml:id="stk52" contextRef="#ctx0" brushRef="#br2">9995 18795 619 0,'0'0'213'6,"0"0"-22"16,0 0-22-21,0 0-26 0,0 0 5 14,0 0-38-15,0 0-12 14,51 0-22-14,14 0-34 15,34 0 3-14,17 0 1 12,21 0-3-13,17 0-1 16,23 7-3-16,27-7-16 16,14 12-23-15,1 5 0 12,-15 3 0-13,-16 5 0 15,-11-6 0-15,-9 6 0 16,1-4 0-15,6-12 0 12,-11-9 0-13,-12 0 0 16,-5 0 0-16,-27 0 0 16,-8 0 0-15,-19 0 0 19,-5 7 0-20,-18 14 0 0,-11 4 0 14,-19-18 0-13,-15 6 0 15,-8-13 0-15,-11 0 0 12,1 0 0-13,-7 0 0 16,0 8 0-16,0-8 0 14,0 0 0-14,0 0 0 16,0 8 0-16,0 1 0 14,-70 3 0-14,-46 13 0 17,-61-6 0-17,-40-10 0 13,-31-9 0-12,-35 0 0 14,-10-9 0-15,-17-45 0 15,26-1 0-14,23-8 0 15,31 7 0-16,38 3 0 4,30 7 0 5,38 17 0 12,35 1 0-21,39 21 0 0,20-1 0 15,22-2 0-15,8 10 0 13,0 0 0-13,0-3 0 15,29-1 0 1,70-1 0-16,32 5 0 0,27 0 0 16,17 0 0-16,6 0 0 14,19 0 0-13,26 0 0 16,33 0 0-17,25 5 0 16,-3 2 0-16,-14-7 0 14,-18 0 0-13,-26 0 0 14,-6 0 0-15,-19 0 0 17,-23 0 0-17,-34 10 0 4,-25-2 0 6,-27-1 0-6,-22-3 0 7,-12 1 0-7,-21-1 0 10,-9-4 0-14,-8 0 0 16,-7 8 0-16,-10-8 0 14,0 0 0-14,0 0 0 14,0 0 0 5,0 7 0-19,-27 11 0 0,-49-7 0 15,-48 7 0-15,-32-3 0 14,-27 6 0-14,-39-14 0 17,-16 6 0-17,-19-8 0 13,-8-1 0-13,-11-4 0 16,12 0 0-16,18 0 0 17,31-12 0-17,29-5 0 4,22-8 0 6,21 4 0-6,23 2 0 7,27-6 0 10,19 8 0-21,23 6 0 0,20 3 0 13,12 8 0-13,10-10 0 14,5 10 0-14,4 0 0 16,0-3 0-15,0 3 0 15,0 0 0-16,0-9 0 12,87-7 0-12,54 4 0 17,72-4 0-16,42 7 0 14,35 2 0-15,24-1 0 23,-10-2 0-23,-18 10 0 0,-33 0 0 15,-42 0 0-15,-30 0 0 14,-35 0 0-14,-33 0 0 17,-41 6 0-17,-26 6 0 13,-27-12 0-13,-14 7 0 16,-5-7 0-16,0 0 0 14,-64 9 0-14,-81 0 0 16,-59-6 0-16,-43 1 0 13,-2-4 0-12,-10 0 0 14,-8 0-22-14,180 0-268 14,22 0-207-14</inkml:trace>
    </iact:actionData>
  </iact:action>
  <iact:action type="add" startTime="65604">
    <iact:property name="dataType"/>
    <iact:actionData xml:id="d59">
      <inkml:trace xmlns:inkml="http://www.w3.org/2003/InkML" xml:id="stk53" contextRef="#ctx0" brushRef="#br3">8721 10473 661 0,'0'0'244'14,"0"0"-70"-14,0 0-29 21,0 0-37-21,0 0-1 0,0 0-15 14,0 0-16-14,16 0-13 16,-16 0 1-16,0 0-4 15,0 0-10-15,0 0-12 16,0 0-15-16,-16 0 6 13,-24 0 0-12,-13 0-7 15,-10 0 3-16,-15 0 1 13,-15 0-15-12,4 0-11 20,-7 0 0-21,7 0 0 0,-10 4 0 9,6 1 0 6,3-5 0-15,-1 4 0 22,5-1 0-22,8-3 0 0,6 3 0 14,2-3 0-14,11 0 0 16,5 0 0-16,5 0 0 14,13 0 0-14,-4 0 0 17,15 0 0-17,4 0 0 14,-2 0 0-14,0 0 0 17,4 0 0-17,2 0 0 13,2 0 0-13,7 0 0 17,-3 0 0-17,9 0 0 13,2 0 0-12,0 0 0 14,0 0 0-15,0 0 0 23,0 0 0-23,0 0 0 0,0 0 0 7,0 0 0 17,0 0 0-24,0 0 0 0,0 0 0 15,0 0 0-15,0 0 0 14,0 0 0-14,0 0 0 15,-11 0 0-15,3 43 0 15,0 2 0-15,-5 7 0 17,7-14 0-17,1-14 0 4,5-4 0 6,-6 5 0 3,6 0 0-13,0 11 0 17,-4 14 0-16,4 10 0 4,-4 9 0 3,-1 8 0 7,-5 11 0-15,-3 2 0 15,5 3 0-14,-5-3 0 14,3-1 0-15,1-2 0 15,-1-6 0-14,1-12 0 3,5-11 0 8,-2-5 0-6,6-5 0 4,0-2 0-10,0-2 0 16,0 2 0-16,0-1 0 15,0-5 0-14,0 0 0 16,0-2 0-17,0-1 0 14,0 0 0-14,0-2 0 15,0-10 0-15,0-4 0 14,0-5 0-14,0 0 0 17,0 2 0-17,0-2 0 15,0 8 0-15,0 1 0 15,0 7 0-15,0 1 0 19,0-4 0-18,0-4 0-1,0-9 0 13,0-7 0-10,0-6 0 7,0-3 0 12,0 0 0-22,0 0 0 0,0 0 0 13,0 0 0-13,0 0 0 16,0 0 0-16,0 0 0 14,0 0 0-14,0 0 0 14,0 0 0-13,23 4 0 14,17 8 0-15,19 1 0 17,4-2 0-17,13-3 0 17,6-3 0-17,3-1 0 13,16-4 0-13,6 0 0 17,9 0 0-17,6 0 0 16,5 0 0-16,-1-9 0 1,-4-20 0 14,-10 1 0-15,-13 0 0 15,-8 8 0-15,-24 3 0 16,-16 5 0-16,-16 8 0 13,-11 1 0-13,-14-3 0 19,-8 6 0-18,24 0 0 11,5 0 0-12,11 0 0 16,7 0 0-16,-15-4 0 14,-5 4 0-14,-10 0 0 17,-11 0 0-16,-3 0 0 13,-3 0 0-14,-2 0 0 18,0 0 0-18,0 0 0 14,0 0 0-13,0 0 0 14,0 0 0-15,0 0 0 17,0 0 0-17,0 0 0 0,0 0 0 15,0 0 0-14,0-19 0 15,0-39 0-16,-21-27 0 13,-17-30 0-13,4-15 0 18,11-5 0-17,10-18 0 14,1-9 0-15,12-9 0 4,0-1 0 6,0-9 0 5,0 1 0-14,16-7 0 15,1 0 0-16,-2 18 0 4,-4 31 0 6,5 36 0-6,-3 36 0 8,0 33 0-7,12 8 0 5,7 18-42-7,-16 7-186 9,-1 0-166 5</inkml:trace>
    </iact:actionData>
  </iact:action>
  <iact:action type="add" startTime="68207">
    <iact:property name="dataType"/>
    <iact:actionData xml:id="d60">
      <inkml:trace xmlns:inkml="http://www.w3.org/2003/InkML" xml:id="stk54" contextRef="#ctx0" brushRef="#br3">15978 10122 287 0,'0'0'226'6,"0"0"29"8,0 0-38-14,0 0-80 23,0 0-24-23,0 0-30 0,0 0 1 14,31 0 0-13,-31 0-19 12,0 0-9-13,0 0-8 16,0 0-11-16,0 0-15 16,0 0-2-16,0 0-7 14,0 0-2-14,-23 0 8 14,-8 0 7-14,8 0-6 16,10 0-4-16,9 0 2 15,4 0-5-15,0 0 2 16,0 0-9-16,0 0 5 15,0 0-7-14,0 0 1 20,0 0-1-21,0 0 0 0,-5 0 2 15,-9 0-1-15,-14 0-1 16,-8 0 15-16,-10 0-5 13,2 0-12-13,-5 0 5 16,-3 0-5-15,1 0 3 15,-2 0 3-15,-1 0 4 2,7 0-5 4,-3 0 1 7,5 0-3-14,5 0 4 17,7-4-4-16,7 0-2 14,3 4-3-15,4 0 3 16,-2-5 1-16,-2 1-4 13,0 0 0-13,-11 0 0 17,-2-3 0-17,1-3 0 15,-12 2 0-15,13 4 0 15,3-3 0-15,8 1 0 5,4 4 0 11,10 2 0-16,-1 0 0 14,1 0 0-11,5 0 0 9,-4-6 0-12,-13 2 0 13,4 4 0-13,-15-3 0 17,-8-1 0-17,-6 4 0 14,-1-3 0-13,7-2 0 16,-2 1 0-17,2-1 0 14,-2-3 0-14,2 0 0 16,-4 5 0-15,4-1 0 14,-7-2 0-15,3 6 0 4,2 0 0 7,-2-3 0 6,-7 3 0-15,0-4 0-1,3 4 0 15,-3 0 0-16,3 0 0 13,14 0 0-13,-2 0 0 16,-4 0 0-16,-2 0 0 15,6 0 0-15,-4 0 0 16,7 0 0-16,1 0 0 14,-2 0 0-14,20 0 0 16,-5 0 0-16,0 0 0 14,6 0 0-14,-8 0 0 16,4 0 0-15,-8 0 0 20,-3 0 0-21,-7 0 0 1,-12 0 0 6,-5 0 0 15,5 0 0-22,-5 0 0 0,9 0 0 14,10 0 0-14,1 0 0 16,9 0 0-16,2 0 0 15,-7 0 0-15,3 7 0 15,2-1 0-15,-7 1 0 14,7-2 0-14,0 2 0 16,-4 6 0-15,1-1 0 14,-9 3 0-15,1-2 0 15,2-1 0-15,-6 1 0 15,17-1 0-15,-10-3 0 18,3 3 0-18,5-1 0 3,-9 3 0 6,5-3 0 14,4 1 0-23,2-6 0 0,-2 4 0 13,-1-1 0-13,8 0 0 17,1-5 0-17,11-1-3 13,-1-3 3-12,5 0-2 14,-12 0 0-15,10 5 1 14,-7-5 0-14,3 5 1 16,2-5-2-15,4 0 2 13,-2 2 0-14,-5 11 0 15,3-1 1-14,-4 9 1 14,-1 4 1-14,-1 3-2 3,1 4 0 6,-5 18-1 11,5 6 0-21,-1 18 3 0,7 20-3 14,3 9 0-13,0 12 0 14,0-3 0-15,0-5 0 14,0-13 0-14,0-7 0 16,0-10 0-15,0 5 0 11,0-1 0-12,0-3 0 17,0-4 0-17,0-5 0 14,0-4 0-14,0-4 0 15,0 4 0-15,0 6 0 22,0-3 0-22,0 1 0 0,0-4 0 8,0-11 0 14,0-8 0-22,0-5 0 0,0 3 0 16,0-11 0-16,0-4 0 14,0-1 0-14,0 0 0 16,0-3 0-16,0-3 0 14,0-7 0-13,0-11 0 14,0-1 0-15,0 15 0 15,0 10 0-15,0 1 0 17,0 4 0-17,0-13 0 13,0 1 0-13,0-2 0 16,0 3 0-16,0 3 0 13,0-9 0-13,0-4 0 16,0-12 0-16,0 0 0 24,0 0 0-24,7 0 0 0,26 0 0 13,22 3 0-13,17 6 0 16,21-6 0-16,-1 1 0 16,20 2 0-16,-5-3 0 15,7 6 0-15,15 1 0 15,-3 8 0-15,3 1 0 16,1 6 0-16,-20 0 0 13,-21-4 0-13,-12-4 0 18,-13-2 0-17,-3-2 0 3,0-1 0 5,0-4 0 6,-2-1 0-15,6-3 0 19,11-4 0-18,-6 9 0-1,12 0 0 9,-4-2 0 5,0 2 0-14,-4 0 0 20,-7-6 0-18,0 4 0-2,-12-1 0 11,-8-6 0-8,-5 0 0 12,6 0 0-14,-4 0 0 13,7 0 0-13,0 4 0 14,-1-4 0-15,-1 0 0 15,5 0 0-15,1 0 0 15,4 0 0-14,-6 0 0 13,4 0 0-14,-9 0 0 15,-6 0 0-15,-8 0 0 15,-4 0 0-15,-7 0 0 16,0 0 0-16,2 0 0 21,9 0 0-21,6 0 0 0,0 0 0 15,-2 0 0-15,-4 0 0 16,-5 0 0-16,-10 0 0 15,-10 0 0-14,-5 0 0 12,-4 0 0-12,0 0 0 12,0 0 0-13,0 0 0 16,0 0 0-16,0 0 0 14,0 0 0-13,0 0 0 14,0 0 0-15,0 0 0 14,0 0 0-14,0 0 0 25,0 0 0-25,0 0 0 0,2-4 0 14,4-37 0-14,5-28 0 15,-3-29 0-15,-4-26 0 15,1-15 0-14,3-5 0 14,-2-1 0-15,3 0 0 14,-1 8 0-14,-3 7 0 16,1-5 0-15,-6-2 0 12,0 7 0-13,0 5 0 16,0 10 0-16,0 18 0 15,0 1 0-14,0 7 0 14,0-5 0-15,0 1 0 13,0-6 0-13,0 0 0 17,0 5 0-16,0 13 0 3,0 20 0 5,0 24 0 7,0 20 0-16,0 17 0 16,0 0 0-16,0 0-79 4,0 0-62 6,0 0-41 11,0 29-116-21</inkml:trace>
    </iact:actionData>
  </iact:action>
  <iact:action type="add" startTime="71889">
    <iact:property name="dataType"/>
    <iact:actionData xml:id="d61">
      <inkml:trace xmlns:inkml="http://www.w3.org/2003/InkML" xml:id="stk55" contextRef="#ctx0" brushRef="#br3">23151 10158 375 0,'0'0'337'5,"0"0"-168"1,0 0 10 9,0 0-34-15,0 0-32 17,0 0-9-17,0 0 2 21,10-12-37-21,-10 12-12 0,-40 0 5 8,-25 0 19 14,-15-3-21-22,-4-3-15 0,-7-1-10 14,-4-5-13-14,9-5-8 17,-1 2-4-17,5-6 7 15,4 3 6-15,-10 4 1 15,1 0-24-15,-1 10 0 14,-11-3 0-14,2 7 0 15,-4-5 0-15,4 2 0 15,0 3 0-15,4-4 0 17,5-2 0-17,6-1 0 13,4 2 0-13,10 5 0 16,5 0 0-16,-11 0 0 22,13-3 0-22,-9 3 0 0,11-10 0 15,7 4 0-15,8 0 0 15,4-4 0-15,-5 1 0 16,-1 4 0-16,-5 1 0 13,-1 4 0-13,3 0 0 17,5 0 0-17,0 0 0 14,6 0 0-13,-6 0 0 14,6 0 0-15,8 0 0 13,1 0 0-12,3 4 0 15,-1 1 0-16,-3-2 0 14,5 3 0-14,-9 1 0 17,11 2 0-17,0-6 0 15,-13 6 0-14,13-5 0 13,0-1 0-14,0 6 0 4,-1 4 0 8,8-5 0 3,-3-1 0-15,-5 2 0 18,-3 0 0-17,-9 1 0-1,-4 2 0 14,-2 5 0-14,6-9 0 16,5 2 0-16,12 1 0 14,2-3 0-14,2 1 0 16,0-1 0-16,-2-1 0 24,5 3 0-24,-3-2 0 1,7-1 0 4,-7 0 0 17,6 2 0-22,3 0 0 0,4-5 0 16,2 5 0-15,-4 10 0 12,4 2 0-13,-6 16 0 16,-1 13 0-16,7 1 0 14,0 23 0-14,-4 5 0 16,2 11 0-16,-2 0 0 15,-1 0 0-15,5-9 0 16,0 9 0-15,0-8 0 13,0-1 0-14,0 0 0 15,0-2 0-15,0 5 0 14,11 3 0-13,0 7 0 14,-5 11 0-15,-6 7 0 14,0-6 0-14,0-5 0 16,0-15 0-15,0-4 0 19,0-1 0-20,0-10 0 0,0-11 0 14,0 2 0-14,0-19 0 16,0-1 0-16,0-5 0 15,0 0 0-15,0 0 0 15,0 0 0-15,0-2 0 15,0-6 0-14,0 0 0 13,0-4 0-14,0 0 0 15,0-2 0-15,0 2 0 17,0 3 0-16,0 0 0 11,0-3 0-12,0 4 0 16,0-4 0-16,0-4 0 21,0-8 0-20,0-7 0 0,0 0 0 13,0-6 0-14,0 0 0 15,0 0 0-15,0 0 0 17,0 0 0-17,0 0 0 12,0 0 0-12,6 0 0 17,28 0 0-17,10 0 0 15,17 0 0-15,2 0 0 15,9 0 0-15,10 0 0 14,5 3 0-14,1 6 0 17,5 4 0-17,0-1 0 15,8 4 0-15,0 3 0 15,13 2 0-15,4-2 0 4,-2 6 0 6,-1 0 0 6,-7-7 0-16,-15 2 0 14,-17-8 0-13,4 1 0 14,2-13 0-15,6 0 0 18,-1 0 0-17,5 0 0 2,7 0 0 8,0 0 0-10,3 0 0 12,1-6 0-10,2-1 0 13,-10-3 0-16,4 8 0 13,-12-8 0-13,-1 3 0 18,-12 4 0-18,-7-5 0 14,-12 2 0-14,-2-1 0 14,-1 3 0-14,-3-4 0 17,-5-2 0-16,-4 7 0 19,-2-9 0-20,-17 12 0 0,-4-4 0 17,-11-2 0-17,13 6 0 14,0-6 0-14,9 2 0 16,7-1 0-16,-1-2 0 14,-2 1 0-14,-9 4 0 16,-8-3 0-15,1 5 0 12,-13 0 0-13,3 0 0 11,-6 0 0 8,0 0 0-19,0 0 0 1,0 0 0 14,0 0 0-15,0 0 0 14,0-5 0-14,0 5 0 17,0-4 0-17,8-17 0 14,7-26 0-14,2-35 0 15,0-29 0-15,2-21 0 5,-5-9 0 7,-1-14 0-8,0-13 0 9,-7-4 0-13,-2-11 0 16,1-7 0-16,3 8 0 14,7 2 0-14,4 5 0 16,-7-2 0-16,7 2 0 17,-6 0 0-17,2 10 0 13,-9 24 0-12,11 23 0 15,0 10 0-16,-3 14 0 15,-1 12 0-15,2 21 0 16,-11 19 0-16,-4 23 0 14,0 11 0-14,0 8 0 17,0 0 0-17,8 40-83 22,20 72-53-21,-9-40-317 0,2 14-351 8</inkml:trace>
    </iact:actionData>
  </iact:action>
  <iact:action type="add" startTime="74783">
    <iact:property name="dataType"/>
    <iact:actionData xml:id="d62">
      <inkml:trace xmlns:inkml="http://www.w3.org/2003/InkML" xml:id="stk56" contextRef="#ctx0" brushRef="#br3">20007 16201 134 0,'0'0'409'7,"0"0"-255"7,0 0 32-13,0 0-24 20,0 0-47-21,0 0-25 0,0 0-12 16,0 65-5-16,0-21-6 14,0-6-19-14,0-2-12 17,0 1 5-17,15-8-10 13,6-5-6-13,17-7-9 16,6-5-7-16,25-5-6 14,12-7-1-14,3 0 0 16,4 0 2-16,-6 0 2 13,-6 0 6-13,4-7 4 22,3-1 5-22,9-2-7 0,-1-1-7 18,-7 3 0-18,11-8-7 14,-9 4 5-14,-5-5 2 15,-4 5 4-15,-7 4 7 15,2-1 1-15,-3 9-4 15,11 0-1-15,5-8-9 13,3-1 1-12,-2 1-3 12,-16-3 3-10,2 11-2 13,-9-8 6-16,-10 8 4 16,6 0-5-15,-3 0 2 2,-9 0 1 5,10 0-2 8,-7 0-5-16,5 0 4 22,4 0-5-21,0 0-1-1,0 8 1 13,-4-8-3-13,-11 4 4 15,2 3-4-15,-1 1 4 17,-3 1-4-17,0-1 1 13,15 1-1-13,-2-1-1 17,-3 4 1-17,5-5-1 14,-6 11 1-14,-7-7 0 13,-10-2-1-13,4 3 1 17,-9-5 0-17,3 18 0 15,-11-7 10-15,11 10 12 15,-5 9-7-15,-4-9-13 17,-4-3-3-17,-11-6 0 14,1-9 0-14,-5-7 0 15,-4 1 0-15,4-4 0 21,-4 0 0-21,0 0 0 0,0 0 0 16,0 0 0-16,0 0 0 15,0 0 0-15,0 0 0 14,11 0-3-13,8 0-4 15,8-7-3-16,5-30 10 14,2 8 1-14,4 5 2 17,-3-1-2-17,7 0 0 15,3 0 1-15,-1 0 0 12,4 6-1-12,-8 3 2 17,1 4-1-17,1 2 2 13,-2-5-4-12,6 15 0 15,-2 0 0-16,1 0 0 15,7 0 0-15,-8 0 0 22,11 0 0-22,4 0 0 0,-4 0 0 15,4 3 0-15,0 2 0 14,-4 2 0-14,8-7 0 12,-4 0 0 7,0 0 0-18,-2 0 0-1,-4 0 0 10,-7 0 0 9,2 0 0-18,-10 0 0-1,7 0 0 16,-7 0 0-16,6 0 0 13,9-7 0-13,10 2 0 15,6-2 0-14,3-1 0 13,-3-1 0-14,-5 1 0 16,3-9 0-16,1 10 0 15,5 3 0-14,-1-4 0 4,6 8 0 5,-4-10 0-7,-3 10 0 13,7 0 0-16,4 0 0 15,3 0 0-15,1 0 0 16,-6 0 0-16,0 0 0 14,-12 0 0-14,1 0 0 17,1 0 0-17,6 0 0 20,6 10 0-20,6-2 0 0,9 3 0 8,-2-5 0 15,-2 5 0-23,6 6 0 0,-4-5 0 17,-3 3 0-17,7-5 0 7,7-2 0 15,5-1 0-22,7 6 0 1,3-5 0 10,-5-4 0-11,-9 13 0 14,-4-2 0-14,5-6 0 18,-3-6 0-17,-2 3 0 14,-2-3 0-15,-8-3 0 14,4 0 0-14,-8 9 0 17,3-2 0-17,-9 6 0 14,3 2 0-14,-4 3 0 16,0-7 0-16,-10 6 0 13,0-10 0-13,-11 3 0 17,-2-10 0-17,4 0 0 21,2 0 0-21,11 0 0 0,0 0 0 15,-4 0 0-15,-11 0 0 16,-7 0 0-16,-9 0 0 13,-3 0 0-13,-2 0 0 17,4 0 0-17,7 8 0 12,1-8 0-12,7 0 0 15,7 0 0-15,8 0 0 17,-9 0 0-16,6 0 0 12,-3 0 0-13,-9 0 0 16,0 0 0-16,0 0 0 17,-2-6 0-17,2-13 0 3,12-6 0 13,-1-8 0-16,12-11 0 9,0-1 0 13,-12-1 0-22,-13 10 0 0,-5 0 0 14,-16-1 0-14,-6 12 0 17,-7 4 0-17,-23 5 0 13,0 0-139-12,-44 7-170 14,-13 9-131-15,-8 6-513 17</inkml:trace>
    </iact:actionData>
  </iact:action>
  <iact:action type="add" startTime="77086">
    <iact:property name="dataType"/>
    <iact:actionData xml:id="d63">
      <inkml:trace xmlns:inkml="http://www.w3.org/2003/InkML" xml:id="stk57" contextRef="#ctx0" brushRef="#br3">22196 18770 335 0,'0'0'257'3,"0"0"-60"13,0 0 0-16,0 0-54 14,0 0-21-14,0 0 7 16,0 0 2-16,-14 7-34 14,64-7 1-14,28 0-14 16,32 0 1-16,18 0-27 23,34 0-3-23,20 0-13 0,18 0-25 7,21 0-17 16,11 0 0-23,14 0 0 0,-1 0 0 16,-9 0 0-16,-15 0 0 9,-19 8 0 13,-35 13 0-22,-7 4 0 0,-12 0 0 9,-7 4 0 6,0-10 0-15,-19-3 0 19,-21-6 0-19,-18 1 0 0,-29-11 0 17,-24 0 0-17,-11 0 0 14,-15 0 0-14,-4 0 0 16,0 0 0-16,0 0 0 5,-30 0 0 4,-75 0 0 7,-57-11 0-16,-38-31 0 23,-24 2 0-22,-29 6 0-1,-25 15 0 6,2-3 0-1,0 7 0 7,23 5 0-8,34 3 0 9,30-5 0-13,39 7 0 13,51 5 0 1,36 0 0-14,37 0 0 4,20 0 0 11,6 0 0-15,0 0 0 14,0-4 0-13,21 4 0 13,82-7 0-14,66 7 0 18,61-8 0-18,41-5 0 16,37 9 0-16,17 4 0 13,-22 0 0-12,-16 0 0 14,-30 25 0-14,-13-5 0 13,-6 5 0-13,-25-17 0 5,-21-8 0 5,-43 0 0-6,-30 0 0 3,-48 0 0 9,-27 0 0-17,-27 0 0 4,-17 0 0 9,0 0 0-13,0 0 0 16,0 4 0-16,-82 21 0 14,-72 3 0-13,-80-3 0 14,-54-6 0-15,-26-1 0 16,-26-15 0-16,-3 1 0 17,8-1 0-17,12-3 0 4,18 9 0 5,48 0 0 7,33-2 0-16,47 3 0 16,55 1 0-15,49-2 0 3,41-9 0 6,28 0 0-7,4 0 0 12,46 0 0-15,93 0 0 15,74 0 0-14,65-20 0 15,38 3 0-16,23 8 0 14,7-3 0-14,4 8 0 17,-17 1 0-17,-7-15 0 13,-22 7 0-13,-37-7 0 16,-56 11 0-16,-46-1 0 13,-50 8 0-12,-49 0 0 14,-37 0 0-15,-25 0 0 22,-4 0 0-22,-14 0 0 0,-121 0 0 17,-99 0 0-17,-93 0 0 8,-44 0 0 15,5 0 0-23,14-9 0 0,11 1 0 12,20 8 0-12,16 0 0 16,31 0 0-16,44 0 0 15,38 0 0-15,51 0 0 16,57 0 0-15,42 0 0 12,33 0 0-13,9 0 0 16,0 0 0-16,21 0 0 14,83-11 0-14,58-18 0 17,36-4 0-17,6 13 0 21,-16 12 0-21,-34-2 0 0,-38 10 0 14,-24 0 0-14,-14 0 0 16,-21 0 0-16,-4 0-118 13,-53 0-226-13,0 0-196 18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56:43.9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30">
    <iact:property name="dataType"/>
    <iact:actionData xml:id="d0">
      <inkml:trace xmlns:inkml="http://www.w3.org/2003/InkML" xml:id="stk0" contextRef="#ctx0" brushRef="#br0">30278 3580 152 0,'0'0'530'4,"0"0"-365"8,0 0 33 8,0 0-41-20,0 0-10 0,0 0 8 14,-9 18-16-14,9-18-10 16,0 0-21-16,27 0-28 16,37 0-17-16,26 0-39 16,30-8-24-16,38-17 0 16,19-10 0-15,28-12 0 18,8-6 0-19,10 1 0 0,-16 7 0 21,-9 8 0-21,-28 16 0 0,-26 4 0 10,-14 9 0 0,-26 4 0-4,-29 4 0 6,-22 0 0-12,-23-3 0 14,-16-1 0-14,-14-2 0 14,0 6 0 2,0 0 0-16,0-2 0 0,-14-4 0 18,-73-13 0-18,-37-9 0 14,-36-14 0-13,-24-6 0 18,-5-6 0-18,-1-2 0-1,9-2 0 8,16 9 0 14,29 12 0-21,32 9 0-1,24 7 0 9,36 9 0 12,19 8 0-21,12 1 0 0,11 3 0 16,2 0 0-15,0 0 0 11,0 0 0-12,0 0 0 11,23 43 0 8,42 43 0-17,28 25 0-1,8 4 0 11,3 7 0-12,-3 3 0 17,-13 6 0-17,-10 0 0 15,-13-16 0-14,-22-25 0 4,-14-33 0 5,-10-20 0 5,-15-16 0-15,-4-17 0 16,0-1 0-15,5-3 0 17,-5 0 0-18,14-25 0 0,3-80 0 14,11-63 0-14,7-61 0 17,-7-20 0-16,-3-4 0 5,-6 16 0 3,-8 50 0 2,-3 47 0 7,-4 62 0-17,-4 46 0-1,0 24 0 16,0 8 0-16,0 0 0 13,0 0 0-13,0 0 0 16,-4 12 0-16,-68 50 0 17,-37 32 0-17,-22 36 0 6,-10 21 0 2,0 25 0-3,2 9 0 2,16-16 0 14,1-16 0-21,15-35 0 0,20-34 0 17,20-24 0-17,18-24 0 11,24-20 0 8,17-13 0-19,8-3 0 0,0 0 0 13,0 0 0-13,0 0 0 18,0 0 0-17,0 0-263 16,0 0-217-17</inkml:trace>
    </iact:actionData>
  </iact:action>
  <iact:action type="add" startTime="2606">
    <iact:property name="dataType"/>
    <iact:actionData xml:id="d1">
      <inkml:trace xmlns:inkml="http://www.w3.org/2003/InkML" xml:id="stk1" contextRef="#ctx0" brushRef="#br0">30444 3296 880 0,'0'0'161'5,"0"0"-56"12,0 0-9-17,0 0-33 21,0 0 34-21,0 0-13 0,0 0-21 15,-225-140 4-15,161 127-9 16,1 2-6-16,0 7-9 14,6 0-3-14,13-5-6 15,8 1-8-14,8-3-6 13,10-17-11-14,3-22-5 17,15-27 1-16,0-33 0 14,0-17 0-14,0-4-1 16,19 5-4-17,2 15 1 0,0 21 1 13,-8 25-2-8,-7 23 0 8,-4 30 0-11,-2 9 0 9,0 3 3 2,0 0-1-12,0 15 5 12,-30 42 8-12,-12 18-7 17,-2 3-3-17,2-5 1-1,6-12 6 17,7-3-3-17,3-11 0 16,7-9-2-15,11-17-3 4,4-14-3 3,4-7-1 5,0 0-1-13,0 0 0 23,0-40-4-23,27-38 1 0,22-29 4 7,1 2 0 17,3 2 0-24,-5 18 1 0,-8 19-1 9,-4 26 1-3,-13 19-1 9,-10 14 0-15,2 7 3 9,-1 0 1 6,10 0 1-13,5 19 16 15,9 30-10-16,-2 17-11-1,4 8 0 19,-2 2 0-19,-7 2 0 11,-5-13 0-10,-9-11 0 13,-1-17 0-14,-11-16 0 16,-3-18 0-16,4-3-78 16,-2-3-110-14,-4-31-116 13,0-6-265-15</inkml:trace>
    </iact:actionData>
  </iact:action>
  <iact:action type="add" startTime="4600">
    <iact:property name="dataType"/>
    <iact:actionData xml:id="d2">
      <inkml:trace xmlns:inkml="http://www.w3.org/2003/InkML" xml:id="stk2" contextRef="#ctx0" brushRef="#br0">1537 5918 658 0,'0'0'316'4,"0"0"-136"6,0 0-30 4,0 0 4-14,0 0-40 16,0 0-16-16,0 0-11 17,40-21-31-17,19 17-7 14,8 1-11-13,16 3 15 15,-3 0 2-16,12 0-16 18,10 0-39-17,-3 0 0-1,10 0 0 10,-3 0 0 10,-3 0 0-19,-8 0 0-1,-9-10 0 14,-21-1 0-14,-22 4 0 15,-14-2 0-15,-16 6 0 14,-3-3 0-14,-3 6 0 23,3 0 0-23,-10 0 0 0,6 0 0 29,-6 0 0-29,0 0 0 0,0 0 0 0,0 0 0 12,0 0 0 0,0-11 0-12,-50-9 0 22,-34-8 0-22,-20-3 0 0,-1 2 0 11,-7 14 0 5,-2 2 0-16,5 6 0 5,1 7 0 9,7 0 0-14,11 0 0 14,7 7 0-14,20 11 0 15,23-11 0-15,13 2 0 19,12-5 0-18,7 1 0 8,1-5 0-9,3 3 0 21,4 1 0-21,0-4 0 13,11 3 0-13,75 1 0 14,36-4 0-14,19 0 0 17,11 0 0-16,0 8 0 3,-13 2 0 4,-8-3 0 12,-28 4 0-19,-21-1 0-1,-15-2 0 17,-24-8 0-17,-8 0 0 13,-11 0 0-13,-12 0 0 16,-8 0 0-16,-4 0 0 15,0 0 0-14,0 0 0 19,0 5 0-20,-25-5 0 0,-49 0 0 8,-25 0 0 8,0 0 0-16,11 0 0 13,-3 0 0-13,3 0 0 22,6 0 0-21,16 0 0-1,3 0 0 12,17 0 0-7,10 15 0 8,8 15 0-13,22 5 0 15,6 6-58-15,0-23-302 15,0-15-196-15</inkml:trace>
    </iact:actionData>
  </iact:action>
  <iact:action type="add" startTime="8756">
    <iact:property name="dataType"/>
    <iact:actionData xml:id="d3">
      <inkml:trace xmlns:inkml="http://www.w3.org/2003/InkML" xml:id="stk3" contextRef="#ctx0" brushRef="#br0">9825 8475 885 0,'0'0'150'4,"0"0"-43"4,0 0-7 7,0 0-34-15,0 0 21 16,0 0-1-16,0 0-23 22,42-3-4-22,-2-22 4 0,13-7-7 16,1-1 0-16,14 4-1 14,-1-5-11-14,7-3-14 16,-7 5-7-16,-1 0 2 14,1-1-6-14,1-2-6 16,-5 2-3-15,15-8 1 13,-9 0 0-14,14-9-4 16,13-7 2-16,-9-4-2 13,-3 4-2-12,-4 2-5 15,-21 11 0-16,-17 12 0 13,1 8 0-13,-6-5 0 17,3 4 0-17,-2 2 0 22,7-6 0-22,9-2 0 0,-1 3 0 8,10-4 0 15,-6 5 0-23,-12 4 0 0,-5 8 0 12,-11 8 0-12,-6-2 0 17,0-4 0-17,-2 2 0 14,3-2 0-13,1-3 0 14,4-2 0-15,-1-1 0 14,-3-1 0-14,-8 6 0 17,6 3 0-17,-6 3 0 13,-4-1 0-13,1-3 0 16,-1-1 0-16,6 7 0 14,-2-7 0-13,2 1 0 14,4 3 0-15,-6-2 0 24,2 3 0-24,-11 2 0 0,-6 6 0 16,7 0 0-16,-9 0 0 8,0 0 0 8,0 0 0-16,0 0 0 15,0 0 0-13,0 0 0-1,0 0 0 11,0 0 0 7,0 0 0-19,0 0 0 0,0 0 0 14,0 0 0-13,0 0 0 14,0 0 0-14,0 0 0 17,0 0 0-17,0 0 0-1,0 0 0 11,0 0 0 4,0 0 0-15,0 0 0 14,0 0 0-13,0 0 0 15,0 0 0-16,0 0 0 17,-15 0 0-17,-29 0 0 16,-11 17 0-16,9-5 0 0,-7 1 0 15,19-2 0-14,-2-5 0 12,3 0 0-13,7 0 0 17,-7-6 0-17,7 3 0 14,-7 1 0-13,3-4 0 16,-3 8 0-17,7-4 0 14,3 2 0-14,8-3 0 16,7-3 0-15,8 0 0 14,0 0 0-15,0 0 0 16,0 0 0-16,0 0 0 16,0 0 0-14,0 0 0-1,0 0 0 9,0 0 0 9,0 0 0-19,0 0 0 0,0 0 0 17,0 0 0-16,0 0 0 8,0 0 0 8,0 0 0-15,0 0 0-2,0 0 0 17,0 0 0-17,0 0 0 15,0 0 0-15,0 0 0 13,0 0 0-13,0 0 0 17,0 0 0-16,0 0 0 12,0 0 0-13,0 0 0 16,0 0 0-16,0 0 0 22,23 0 0-21,32 0 0 0,16 0 0 6,7 0 0-3,9-9 0 8,-9 2 0-8,-2-2 0 9,-24 6 0-13,-14-3 0 12,-19 2 0 7,-17 4 0-19,-2 0 0 0,0 0 0 15,0 0 0-14,0 0 0 13,0 0 0-14,0 4 0 17,0 59 0-17,-25 14 0 21,-2 14 0-20,1-26 0-1,16-12 0 7,-1-16 0 15,7-18 0-22,4-6 0 0,-4-8 0 16,4-5-40-16,0 0-104 13,0-45-115-13,0 7-70 16,0-3-219-16</inkml:trace>
    </iact:actionData>
  </iact:action>
  <iact:action type="add" startTime="10331">
    <iact:property name="dataType"/>
    <iact:actionData xml:id="d4">
      <inkml:trace xmlns:inkml="http://www.w3.org/2003/InkML" xml:id="stk4" contextRef="#ctx0" brushRef="#br0">11344 6776 789 0,'0'0'276'8,"0"0"-136"4,0 0 2-11,0 0-34 14,0 0-27-15,0 0-7 14,0 0 26-13,-217 38-42 14,139-36-23-14,11 4-15 13,8-2-9-14,21-4-9 16,12 3-2-16,14-3-3 13,10 0-36-13,2 0-73 17,2 0-47-17,27-3-86 14,5-14-170-14</inkml:trace>
    </iact:actionData>
  </iact:action>
  <iact:action type="add" startTime="10655">
    <iact:property name="dataType"/>
    <iact:actionData xml:id="d5">
      <inkml:trace xmlns:inkml="http://www.w3.org/2003/InkML" xml:id="stk5" contextRef="#ctx0" brushRef="#br0">11728 6148 349 0,'0'0'496'4,"0"0"-328"18,0 0-12-22,0 0-15 0,0 0 0 16,0 0-21-16,25 16-51 15,-31 53-8-15,-1 4-12 17,3 1-16-17,4 0-11 8,0-10-12-4,0-6-10 12,0 2 0-16,0 8-12 14,0-3-45-13,0 7-42 14,0-9-22-15,0-15-89 14,-8-44-56-14,3-4-573 17</inkml:trace>
    </iact:actionData>
  </iact:action>
  <iact:action type="add" startTime="11509">
    <iact:property name="dataType"/>
    <iact:actionData xml:id="d6">
      <inkml:trace xmlns:inkml="http://www.w3.org/2003/InkML" xml:id="stk6" contextRef="#ctx0" brushRef="#br0">14846 8781 577 0,'0'0'432'3,"0"0"-295"6,0 0 16 7,0 0-32-15,0 0-36 12,0 0-10-13,49-15-11 17,-11-17-18-17,6-3-5 13,17-5-5-12,-2-10-1 14,6 10 2-15,11-10-4 16,-6 6 0-16,8 1-10 16,4 1-2-15,-8 2-2 21,4 5-3-22,-7 2-2 0,-8 1-4 12,1 4 1-12,-1 3-4 18,-4 0 2-18,10-2-2 11,-5 7-2-11,5-10-5 18,-3-5 0-18,-7 1 0 15,-3 3 0-15,-1 0 0 10,-6 2 0 9,1 2 0-19,-3-5 0 0,1 1 0 16,-4 3 0-16,9 1 0 14,2-11 0-14,-2-3 0 16,6 0 0-16,-11 8 0 15,0 1 0-15,-8 13 0 16,-10-2 0-16,-1-1 0 21,3 12 0-20,4-12 0-1,2 1 0 10,-4 6 0-9,-1-6 0 16,-7-2 0-17,3 0 0 17,1 4 0-17,-7-2 0 14,2 9 0-14,-4-4 0 13,-8 4 0-13,10-4 0 16,-2 0 0-16,-2-2 0 14,6-1 0-14,3-6 0 17,-1 4 0-17,0-4 0 14,1 1 0-14,-11 9 0 24,-5 1 0-24,-1 7 0 0,-7-2 0 8,-4 6 0 8,0 3 0-16,0-4 0 20,4-2 0-20,-4 6 0 0,0 0 0 15,0 0 0-15,0 0 0 14,0 0 0-14,0 0 0 16,-8 0 0-15,-47 0-136 12,17 10-82-13,-10 5-150 18</inkml:trace>
    </iact:actionData>
  </iact:action>
  <iact:action type="add" startTime="13175">
    <iact:property name="dataType"/>
    <iact:actionData xml:id="d7">
      <inkml:trace xmlns:inkml="http://www.w3.org/2003/InkML" xml:id="stk7" contextRef="#ctx0" brushRef="#br0">15390 6682 678 0,'0'0'303'3,"0"0"-146"12,0 0-44-15,0 0 1 16,0 0-16-16,0 0-35 15,0 0-18-14,-72-3 18 13,9 3-22-14,0 0-19 14,8 3 1-14,5 6-9 17,18-5-4-16,11-1-6 11,8-3-2-12,11 0-2 17,2 0-1-17,0 0-15 15,0 0-59-14,0 0-58 14,9 0-96-15,9 0-230 17</inkml:trace>
    </iact:actionData>
  </iact:action>
  <iact:action type="add" startTime="13554">
    <iact:property name="dataType"/>
    <iact:actionData xml:id="d8">
      <inkml:trace xmlns:inkml="http://www.w3.org/2003/InkML" xml:id="stk8" contextRef="#ctx0" brushRef="#br0">15997 6461 340 0,'0'0'345'0,"0"0"-256"12,0 0 41-9,0 0-34 11,0 0 2-14,0 0-23 16,0 0-17-15,-139-16-3 13,86 32 7-14,-2 12-10 16,7 7-11-16,-1 5-4 14,9 4-4-13,4 2-11 16,5 4-4-17,8-7-9 3,12-5-2 13,11-1-5-16,0-5 1 8,0 1-1 15,34-8-1-23,10-5 3 0,7-12-2 15,-1-8 3-15,1 0-5 14,-11 0 0-14,2-42-2 15,-10-11 0-15,-11-13 1 16,-7-2-1-16,-14 1-1 14,0 12 2-14,0 14-6 17,0 19-3-17,0 7 4 14,0 7 1-14,0 4-2 17,-10-6 4-16,2 7 2 11,-1-4 1-12,3 2 0 23,6-2-1-23,0 7 0 0,0-6 1 13,0 6 0-12,0 0 2 15,0 0-1-16,0 0 2 15,0 0 3-15,0 0 8 15,0 0 10-15,0 0 10 14,33-4 20-14,16 1-39 16,8 3 7-16,-4-5-6 15,-1 5 2-15,5-4-7 15,-11-5-5-15,-10 3-6 14,-13 0 0-14,-10 3-1 17,-13-1-3-17,0 4-37 13,0 0-94-13,0 0-115 16,-13 0-218-16</inkml:trace>
    </iact:actionData>
  </iact:action>
  <iact:action type="add" startTime="14223">
    <iact:property name="dataType"/>
    <iact:actionData xml:id="d9">
      <inkml:trace xmlns:inkml="http://www.w3.org/2003/InkML" xml:id="stk9" contextRef="#ctx0" brushRef="#br0">16003 6923 380 0,'0'0'411'15,"0"0"-211"-15,0 0-62 22,0 0-49-22,0 0-6 0,0 0-6 14,156 201 1-14,-126-173-22 17,-1 1-17-17,-6-10-20 9,0-1-16 7,-6-5-3-16,6-13-24 16,-4 0-119-15,-19 0-75-1,0-10-307 24</inkml:trace>
    </iact:actionData>
  </iact:action>
  <iact:action type="add" startTime="14433">
    <iact:property name="dataType"/>
    <iact:actionData xml:id="d10">
      <inkml:trace xmlns:inkml="http://www.w3.org/2003/InkML" xml:id="stk10" contextRef="#ctx0" brushRef="#br0">16003 6923 667 0,'261'61'303'8,"-307"-19"-131"13,-9-6-42-21,-6-4-64 0,2-10-23 14,17-3-23-14,4-5-17 15,13-3-3-15,6-2-18 14,19-1-87-14,0-8-67 16,0 0-319-16</inkml:trace>
    </iact:actionData>
  </iact:action>
  <iact:action type="add" startTime="14744">
    <iact:property name="dataType"/>
    <iact:actionData xml:id="d11">
      <inkml:trace xmlns:inkml="http://www.w3.org/2003/InkML" xml:id="stk11" contextRef="#ctx0" brushRef="#br0">16880 6461 336 0,'0'0'203'1,"0"0"-65"7,0 0 19 9,0 0-43-17,0 0-26 14,0 0-28-14,-238 50-8 15,183 6-13-15,8 10 8 16,12-4-12-16,11 3-4 16,14-3 16-16,10-5-13 20,0-9 3-20,29-6-16 0,39-17-8 15,10-18-10-15,4-7-3 15,-8 0 2-15,-3-45 0 17,-16-24-2-17,-21-9-3 15,-5-12 3-15,-24 0-5 12,-5 9 3-12,0 12 1 16,0 14-4-16,-19 20-10 24,-4 13 0-24,6 15 10 0,8 2 5 6,-1 5 1 18,5 0 3-24,1 0 2 0,-2 0 4 15,4 0 1-15,2 0 3 13,0 0 7-13,0 0 6 17,0 0 17-17,19 0-25 9,23 5-4 11,-2 12 6-20,8-5 4 0,1-2-1 14,-1-2-20-14,-5-2-4 18,-6-2-2-18,-9-4-7 5,-13 7-45 3,-15 1-66 6,0-4-111-14,0 9-270 20</inkml:trace>
    </iact:actionData>
  </iact:action>
  <iact:action type="add" startTime="15286">
    <iact:property name="dataType"/>
    <iact:actionData xml:id="d12">
      <inkml:trace xmlns:inkml="http://www.w3.org/2003/InkML" xml:id="stk12" contextRef="#ctx0" brushRef="#br0">17118 6869 232 0,'0'0'515'1,"0"0"-302"12,0 0-56-13,0 0-77 15,0 0-7-15,0 0-14 17,-13 169-7-17,13-156-5 16,0-5 0-16,0-1-7 21,17-7-30-21,27 0-9 0,9 0-1 14,-13 0 0-14,-10 0 0 16,-7 0 1-16,-9-4 0 14,-9 4-1-13,-5 0 2 16,0 0-1-17,0 0 0 12,0 0 0-11,0 0 2 15,0 0 4-16,0 0 17 13,-19 37 20-13,-26 28-15 17,-16 9-5-17,2 0-10 14,-4-5-4-14,10-4-2 18,7-12-5-18,10-12-2 12,15-16-1-12,6-22-2 15,5-3-12-15,-9-25-84 22,-4-64-89-22,12 31 47 0,-3 2-365 10</inkml:trace>
    </iact:actionData>
  </iact:action>
  <iact:action type="add" startTime="16274">
    <iact:property name="dataType"/>
    <iact:actionData xml:id="d13">
      <inkml:trace xmlns:inkml="http://www.w3.org/2003/InkML" xml:id="stk13" contextRef="#ctx0" brushRef="#br0">20371 8319 364 0,'0'0'30'2,"0"0"17"7,0 0-8 7,0 0 47-16,0 0 62 14,0 0 36-14,30-6-35 17,-30 6-45-17,0 0 13 15,6 2-10-15,-2-2 12 15,-4 0-28-14,5 0-10 19,9 0-11-20,16 0-13 0,27-8-13 16,19-27-6-16,16-15 5 16,24-8 1-16,15-14 2 10,8-10-7-10,6-20-39 19,3-8 0-19,-1-9 0 14,-7 1 0-14,-4 7 0 16,-9 22 0-16,-7 6 0 14,-2 23 0-14,-19 11 0 16,-13 21 0-15,-22 6 0 19,-28 15 0-20,-22 1 0 0,-10 3 0 8,-4 3 0 14,0 0 0-22,0 0 0 0,0 0 0 16,0 0 0-16,-29 0-39 14,14 16-165-14,-12 9-259 17</inkml:trace>
    </iact:actionData>
  </iact:action>
  <iact:action type="add" startTime="17039">
    <iact:property name="dataType"/>
    <iact:actionData xml:id="d14">
      <inkml:trace xmlns:inkml="http://www.w3.org/2003/InkML" xml:id="stk14" contextRef="#ctx0" brushRef="#br0">21575 6661 703 0,'0'0'284'5,"0"0"-149"17,0 0 9-21,0 0-48-1,0 0 34 16,0 0-47-16,0 0-17 13,-228-4-29-13,182 4-16 16,10 0-2-15,11 0-13 20,14 0-5-21,11 0-1 0,0 0-5 15,0 0-37-15,0 0-43 15,0 0-79-14,0 0-75 12,0 0-270-13</inkml:trace>
    </iact:actionData>
  </iact:action>
  <iact:action type="add" startTime="17329">
    <iact:property name="dataType"/>
    <iact:actionData xml:id="d15">
      <inkml:trace xmlns:inkml="http://www.w3.org/2003/InkML" xml:id="stk15" contextRef="#ctx0" brushRef="#br0">21452 6270 418 0,'0'0'322'0,"0"0"-130"6,0 0-21 10,0 0-74-15,0 0 5 13,0 0 23-14,11 85-47 16,-11 5-13-16,0 8-29 14,0 1-4-13,-6-22-20 15,-7-17-8-16,11-10-4 14,2-20-3-14,0-8-24 17,0-12-32-17,0-10-75 13,10 0-54-13,1 0-118 16,6-29-390-16</inkml:trace>
    </iact:actionData>
  </iact:action>
  <iact:action type="add" startTime="17714">
    <iact:property name="dataType"/>
    <iact:actionData xml:id="d16">
      <inkml:trace xmlns:inkml="http://www.w3.org/2003/InkML" xml:id="stk16" contextRef="#ctx0" brushRef="#br0">22247 6242 721 0,'0'0'258'3,"0"0"-84"17,0 0-21-20,0 0-5 19,0 0-41-19,0 0-15 0,13 253-29 16,-18-144-14-16,-12-6-25 14,-2-19-7-14,11-16-15 16,4-23-2-16,4-14-7 15,0-10-38-15,0-8-45 15,0-13-62-15,0 0-135 25,8 0-215-25</inkml:trace>
    </iact:actionData>
  </iact:action>
  <iact:action type="add" startTime="18907">
    <iact:property name="dataType"/>
    <iact:actionData xml:id="d17">
      <inkml:trace xmlns:inkml="http://www.w3.org/2003/InkML" xml:id="stk17" contextRef="#ctx0" brushRef="#br0">25884 8357 572 0,'0'0'333'7,"0"0"-190"6,0 0 29-13,0 0-33 15,0 0-29-14,0 0-45 12,0 0-21-13,21-7-1 16,17-6 2-16,2-5 2 22,8 3 8-22,5-1-10 0,8-4-7 9,2 2-3 6,9-7-9-15,10-3-4 18,0 9-1-17,-10-2 5-1,-2 5-3 17,-18 3-1-14,9-2-6 6,-8-3-11-9,12 5-5 18,1-6 0-17,14-6 0 12,-4-3 0-13,2-1 0 17,-11 0 0-17,-12 5 0 13,-9 9 0-12,-10-3 0 13,-2 3 0-14,4 2 0 15,-7-3 0-15,1 0 0 25,2-2 0-25,-5 2 0 0,-8 5 0 13,-2 1 0-13,-8 10 0 15,-5-7 0-15,-6 7 0 14,0 0 0-13,4-4 0 15,-4 4 0-16,9 0 0 14,10-5 0-14,2-7 0 16,6 1 0-16,-2 3 0 14,5-9 0-13,2-1 0 15,5-1 0-16,3-2 0 16,-4-4 0-15,6 0 0 3,-12 10 0 6,4-5 0-6,-5-1 0 6,11 5 0 6,13-5 0-16,2-4 0 13,12-3 0-13,5-9 0 17,2 1 0-17,3-4 0 15,-7 6 0-14,-9 1 0 5,-17 18 0 5,-10-2 0-11,-15 9 0 16,-8 4 0-16,-5-3 0 14,-2 1 0-14,-4 2 0 16,0 4 0-16,0 0 0 14,0 0 0-14,0 0 0 16,0 0-57-15,0 0-109 12,-15 0-73-13,-10 0-124 18</inkml:trace>
    </iact:actionData>
  </iact:action>
  <iact:action type="add" startTime="20121">
    <iact:property name="dataType"/>
    <iact:actionData xml:id="d18">
      <inkml:trace xmlns:inkml="http://www.w3.org/2003/InkML" xml:id="stk18" contextRef="#ctx0" brushRef="#br0">26076 6633 185 0,'0'0'473'5,"0"0"-270"17,0 0 1-22,0 0-82 0,0 0-13 16,0 0-7-16,0 0-25 13,23 11-10-13,-38-11 1 17,-29 0-9-17,-13 0-19 14,9 0-17-14,-3 0-16 16,2 0-5-16,3 0-2 14,6 0 0-14,0 0 0 17,11 0-37-17,10 0-64 13,12 0-50-13,7 0-55 17,0 0-64-17,0 0-225 21</inkml:trace>
    </iact:actionData>
  </iact:action>
  <iact:action type="add" startTime="20386">
    <iact:property name="dataType"/>
    <iact:actionData xml:id="d19">
      <inkml:trace xmlns:inkml="http://www.w3.org/2003/InkML" xml:id="stk19" contextRef="#ctx0" brushRef="#br0">25821 6479 460 0,'0'0'369'0,"0"0"-229"9,0 0-11 7,0 0-69-15,0 0-20 3,0 0-10 5,21-5 7 15,-21 5 0-24,0 0 4 0,0 0 27 6,0 0 7 17,0 12-21-23,0 41-36 0,0 12 2 16,0 4-15-16,0-6-5 13,0-11 0-13,0-14-11 16,0-10-23-15,0-13-52 12,0-3-36-12,0-12-36 14,6 0-161-15,5 0-293 15</inkml:trace>
    </iact:actionData>
  </iact:action>
  <iact:action type="add" startTime="20774">
    <iact:property name="dataType"/>
    <iact:actionData xml:id="d20">
      <inkml:trace xmlns:inkml="http://www.w3.org/2003/InkML" xml:id="stk20" contextRef="#ctx0" brushRef="#br0">26577 6445 561 0,'0'0'166'2,"0"0"-55"7,0 0-22 8,0 0-31-17,0 0-1 15,0 0-11-15,-196 66-1 16,146-42 7-16,-1 8 1 14,11 5-4-14,-2 3-1 17,12 11-6-17,9-6-17 15,13-6-6-15,8 4-5 20,0-15-1-20,0-9 3 0,23 3-13 16,19-15-3-16,2-7-6 13,-3 0 3-13,1 0-3 16,-7-39-3-16,-5-23-12 15,0-12 1-14,-18 5 5 14,-1 7 10-15,-11 21-1 13,0 16 4-13,0 13 1 16,0 9-1-16,0-1 0 14,0 0 2-14,0 0 0 17,0 4 0-17,0 0 1 15,0-4 0-14,0-2 1 13,0 6 1-14,0 0 18 22,0 0 14-22,4 0-5 0,11-3-6 16,2 3-1-16,10 0-4 15,-2 0 6-15,13 0-7 15,0 0-5-15,-2 0-2 12,-7 0-10-12,-5 0-1 13,5 0-3-9,-8 0-3 11,2 0-64-15,-8 3-87 16,-15-3-45-15,0 6-275 3</inkml:trace>
    </iact:actionData>
  </iact:action>
  <iact:action type="add" startTime="21359">
    <iact:property name="dataType"/>
    <iact:actionData xml:id="d21">
      <inkml:trace xmlns:inkml="http://www.w3.org/2003/InkML" xml:id="stk21" contextRef="#ctx0" brushRef="#br0">26708 6809 163 0,'0'0'705'4,"0"0"-517"10,0 0-29-14,0 0-91 24,0 0-4-24,0 0-15 0,0 0 17 16,23 150-20-16,-6-128-14 16,0-6-14-16,8 3-12 13,-4-1-6-13,2-6-17 16,0-5-41-16,-4-7-96 14,-8 0-55-13,-11 0-236 14</inkml:trace>
    </iact:actionData>
  </iact:action>
  <iact:action type="add" startTime="21569">
    <iact:property name="dataType"/>
    <iact:actionData xml:id="d22">
      <inkml:trace xmlns:inkml="http://www.w3.org/2003/InkML" xml:id="stk22" contextRef="#ctx0" brushRef="#br0">26708 6809 802 0,'162'25'191'3,"-208"3"0"5,-3 17-82 8,-10 0-31-16,0-3-15 21,15-14-36-21,6-9-17 0,19-7-8 17,7-6-2-17,12-6-7 13,0 0-64-13,0-6-69 17,42-46-44-17,-9 20-121 14,5-2-291-14</inkml:trace>
    </iact:actionData>
  </iact:action>
  <iact:action type="add" startTime="21854">
    <iact:property name="dataType"/>
    <iact:actionData xml:id="d23">
      <inkml:trace xmlns:inkml="http://www.w3.org/2003/InkML" xml:id="stk23" contextRef="#ctx0" brushRef="#br0">27517 6461 283 0,'0'0'300'4,"0"0"-176"-4,0 0 42 0,0 0-44 24,0 0-43-24,0 0-20 0,-152 63-13 14,81-20-13-14,-3 4 7 14,11-4 7-14,14 4 0 15,16-11-16-15,16 0 3 23,10-3 3-23,7-8-7 0,0 7-11 15,70-7-13-15,8-9-6 14,0-16-13-14,-2 0 12 16,-22 0-1-15,-9-20-5 12,-16-30-15-13,-3-11-8 17,-14-4-8-17,-12 8 16 13,0 7 3-12,0 13 11 14,0 18 7-15,0 3 1 15,0 10 2-15,0 4 2 16,0-4 0-15,0 2 9 13,0 1 15-14,0-1-3 15,0 4 19-15,0-4 10 14,6 4-10-13,9 0-28 14,21 0 0-15,-11 0-10 23,9 0-3-23,-9 0-1 0,-4 0-2 13,-4 0-3-13,-4 11-28 15,-9 18-93-15,-4-18-83 15,0 2-217-15</inkml:trace>
    </iact:actionData>
  </iact:action>
  <iact:action type="add" startTime="22341">
    <iact:property name="dataType"/>
    <iact:actionData xml:id="d24">
      <inkml:trace xmlns:inkml="http://www.w3.org/2003/InkML" xml:id="stk24" contextRef="#ctx0" brushRef="#br0">27738 6769 690 0,'0'0'167'5,"0"0"-12"16,0 0-54-21,0 0-42 0,0 0-8 16,0 0 9-16,-23 232-13 14,19-203-16-14,4-13 4 16,0-11 10-16,0-3-14 14,34-2-31-14,23 0 0 16,2 0 4-16,-11-2-4 14,-8-19 2-13,-10 4 1 14,-12 5 0-15,-13 12-3 14,-5 0 0-14,0 0 2 16,0 0-2-15,0 0 0 20,0 0 0-21,0 12 18 0,0 41 10 9,-17 22-19 13,-19-3-1-22,7 5-8 1,-7-3 1 12,-2-17-1-13,8-7-5 12,-1-17-11-8,-1-26-29 10,0-7-54-14,-14-7-51 16,31-35-67-16,-6 1-209 14</inkml:trace>
    </iact:actionData>
  </iact:action>
  <iact:action type="add" startTime="30249">
    <iact:property name="dataType"/>
    <iact:actionData xml:id="d25">
      <inkml:trace xmlns:inkml="http://www.w3.org/2003/InkML" xml:id="stk25" contextRef="#ctx0" brushRef="#br1">6900 14158 645 0,'0'0'119'8,"0"0"3"4,0 0-18-12,0 0-22 15,0 0-4-15,0 0-14 21,0 0 9-21,0 0-2 1,-4 106-12 14,4-90-8-15,0 0-10 14,0-4-15-14,0 1-14 17,0-1 1-16,10-8-1 11,24-4 8-12,14 0-15 16,11 0-3-16,5-4 3 14,-1-21 5-14,0 10 14 17,2-2 5-16,-1 5 10 11,1 3-6-12,4 7-8 16,1-8-5-16,-5 7 1 14,11-7-10-14,0 8-7 16,6-15 0-15,0 5-2 14,1-1 2-15,-3 1 4 15,-4 3 14-15,2 2-3 23,-5 2-5-23,5 5 0 0,-2 0 0 14,4 0-5-14,2 0-1 16,7 0-2-16,1 0-1 14,5-3-3-13,6-1-1 14,-10-14 1-15,-7 11 1 13,-4 7 4-12,-4 0 8 15,6 0 8-16,1 0-9 15,-14 0-4-15,13 25-1 14,-2-18-1-14,3 5-4 15,1 1-4-15,9-1 0 15,-1 9 0-14,5-2 0 21,0 4 0-22,-4-8 0 0,0-3 0 8,-7-3 0 9,-2-5 0-17,5-1 0 16,1-3 0-16,5 0 0 4,6 0 0 9,3 0 0-13,1 0 0 16,2 0 0-16,-1 5 0 16,-3-1 0-16,-2 3 0 17,-6-7 0-17,-9 6 0 14,-12-3 0-14,-11-3 0 15,-4 0 0-15,-8 0 0 14,-5 0 0-14,-3 0 0 17,3 0 0-16,-4 0 0 14,-2 0 0-15,2 0 0 4,-2 0 0 5,0 5 0 8,7 2 0-16,1 6 0 17,11-5 0-18,4 9 0 0,17 2 0 11,-4 11 0 5,11 15 0-14,-9 3 0-1,4 13 0 14,-13 10 0-15,-3 1 0 13,-16-3 0-13,-10-20 0 19,-21-16 0-19,-8-25 0 15,-3-3 0-15,-8-5 0 14,0 0 0-14,0 0 0 21,0 0 0-21,4 0 0 0,1 0 0 8,3-24 0 17,5-26 0-25,1-12 0 0,10 5 0 14,-5 14 0-14,2 8 0 8,2 8 0 14,8-7 0-22,16 11 0 0,-3 5 0 4,15-6 0 5,9 7 0 6,5 5 0-15,16 5 0 16,3 3 0-16,10 4 0 15,1 0 0-15,6 0 0 15,5 0 0-15,2 0 0 16,6 0 0-16,13 0 0 14,11 0 0-14,1 0 0 17,9 0 0-17,-2 0 0 16,-2 0 0-14,-13 0 0-1,-7-4 0 14,-18 0 0-15,-21-12 0 12,-11-2 0-8,-19-1 0 13,-10-2 0-17,-13 5 0 11,-13 3 0-11,-8 6 0 14,-16 7 0-13,-3 0 0 17,0 0 0-18,0 0 0 12,0 0 0-11,0 0 0 15,0 0 0-16,0 0-76 15,-26 20-124-15,22 5-107 15,4 24-293-14</inkml:trace>
    </iact:actionData>
  </iact:action>
  <iact:action type="add" startTime="31757">
    <iact:property name="dataType"/>
    <iact:actionData xml:id="d26">
      <inkml:trace xmlns:inkml="http://www.w3.org/2003/InkML" xml:id="stk26" contextRef="#ctx0" brushRef="#br1">16650 17769 594 0,'0'0'153'14,"0"0"46"-14,0 0-27 13,0 0-50-13,0 0-19 22,0 0 4-22,0 0-43 0,200 90-34 16,-305-65-3-16,-87-6 18 14,-71 2-9-14,-72-4 13 17,-66-17 3-17,-33 0 9 16,-36 0-19-16,-40-10-4 8,-10-18-9 12,12 1-17-20,40 6-12 1,80 13-2 12,89 8-5-13,95 0 6 16,82 0 1-15,67 0 6 14,55 0-3-14,23 0 8 3,131-34 7 5,101-7-6 11,86-2-8-20,49 1 0 0,27 21 9 11,-12 9 6 4,-49 12 13-15,-44 0-32 4,-32 50 0 11,-16-6 0-15,1 9 0 16,-6-16 0-15,-27-20 0 10,-38-6 0-7,-49-1 0 9,-63-10 0-12,-52 0 0 11,-30 0 0 4,0 8 0-16,-74 2 0 0,-115 8 0 19,-79-11 0-19,-71-2 0 14,20-1 0-13,18-4 0 12,44 13 0-13,53-5 0 22,46-1 0-22,59-3 0 0,52-4 0 17,47 0 0-17,82-48-99 13,22 12-179-13,43-31-214 10</inkml:trace>
    </iact:actionData>
  </iact:action>
  <iact:action type="add" startTime="33586">
    <iact:property name="dataType"/>
    <iact:actionData xml:id="d27">
      <inkml:trace xmlns:inkml="http://www.w3.org/2003/InkML" xml:id="stk27" contextRef="#ctx0" brushRef="#br2">21876 14440 666 0,'0'0'176'4,"0"0"-8"3,0 0-87 9,0 0-18-16,0 0-9 23,0 0-6-23,78 105-3 0,-21-105-5 7,6 0-2 15,9 0 18-22,4 0-9 0,12 0-1 16,13 0 1-16,2 0-3 14,13 0 7-14,13 0-19 16,6 0-6-16,8 0-7 15,0 0-3-15,3 0-2 16,-5 0-7-16,-4 0 0 10,-13 0-2-6,-6 0 10 11,-10 0 5-15,6 0-2 15,-1 0 2-15,1 0-9 16,2 0-5-16,4 13-1 13,-17-1-4-13,1 1 0 17,-10-1-1-17,-13 1 2 22,-4-1 1-22,-5-5 0 0,-2 2-2 8,1-6 0 14,7 3 3-22,-8 1 1 0,10 5-2 14,-2-9 2-14,4 7-2 16,-2 1-1-16,-2-1 0 15,0 2-2-15,-11-12 1 15,-3 7-1-15,-5 6 3 15,0 2-2-15,-7 15 0 16,5 11 0-16,-2 11 0 15,-11 15-1-15,-2 1 0 14,-12-2-1-14,-5-10 0 15,-10-9 0-15,-9-15 1 14,1-8 0-14,-7-21 0 22,0-3-1-22,0 0 1 0,0 0-5 17,4 0-4-17,-2 0-23 15,9-48-7-15,1-38 22 16,11 0 17-16,5 10 1 12,-1 17 0-12,5 22 1 17,-3 5-1-17,13 7 8 13,11-7-1-13,6 8-1 17,8-4 0-17,16 7-1 14,5-4 0-14,11 5 1 16,13-4-1-16,2 1-2 13,4 12 2-13,0 3 1 17,4 5 4-17,6 3-6 21,7-5 3-21,11 5-3 0,-1-9 0 9,-8 5 0 12,-10-3 0-20,-5 2 0-1,-13 5 1 14,-1 0 3-14,3 0-2 16,-7 0-1-15,1 0-2 12,-2 0 3-13,5 16 0 16,-7 1-2-16,2 0-2 14,-2-2-3-14,0 3 5 16,-6 2-2-16,6 8 1 14,-10-11-1-14,-7 12 1 15,5-19-1-15,-17 5 0 23,-9-5-1-23,6 0-2 0,-6-2 1 8,1-4 1 14,-1-4-1-22,-4 0-1 0,-6 0 0 16,6 0 1-16,2-10-1 14,0-12 0-14,0-3 0 16,2-4 1-16,-8 12 0 17,-7-8 2-17,1 6-3 4,-15 1 0 4,-1 1 0 8,-3 2 0-16,4 3 0 16,-11 3 0-15,2 5-3 1,0-8-11 7,-16 9-52 7,-7 3-69-16,-2 0-84 23,0 0-112-23,0 15-615 0</inkml:trace>
    </iact:actionData>
  </iact:action>
  <iact:action type="add" startTime="34997">
    <iact:property name="dataType"/>
    <iact:actionData xml:id="d28">
      <inkml:trace xmlns:inkml="http://www.w3.org/2003/InkML" xml:id="stk28" contextRef="#ctx0" brushRef="#br2">28284 18206 816 0,'0'0'199'6,"0"0"-6"0,0 0-39 7,0 0-38-12,0 0-37 13,0 0-30-14,0 0-30 17,-164 0 18-17,-110 3 6 13,-47-3 5-12,-30 0-10 14,1 0-2-15,29-16-4 14,58 9-12-14,48 7-4 16,66 0-4-16,52 0-4 14,48 0-2-14,36 0 1 17,13 0 15-17,28 0 26 22,128 16 1-22,111 3-49 0,125-1 0 6,55-18 0 13,23 0 0-19,-9-25 0 21,-62-3 0-21,-58 3 0 0,-71 13 0 4,-76 4 0 5,-59 8 0 7,-53 0 0-16,-44 0 0 15,-26 0 0-15,-12 0 0 16,-8 0 0-16,-123 25 0 14,-88 15 0-14,-99-3 0 17,-40-24 0-17,-11-13 0 3,15 0 0 6,50 0 0 7,64 0 0-16,72 0 0 24,67 0 0-24,65 0 0 1,31 0 0 10,5 0 0-11,108 0 0 18,117-25 0-18,134-13 0 14,94-14 0-13,19-5 0 9,-19 16 0-6,-80 19 0 9,-95 10 0-13,-91 12 0 15,-83 0 0-14,-50 0 0 15,-35 0 0-16,-19 0 0 14,-71 22 0-14,-91 6 0 15,-79 16 0-15,-54-16 0 15,-36-3 0-15,-14-13 0 18,14-6 0-18,30-6 0 16,75 0 0-15,70 0 0 2,68 0 0 6,48 0 0 12,40 0 0-21,10 0 0 0,136 0 0 15,104 0 0-14,119-18 0 14,23-7 0-15,-27 6 0 14,-72-5 0-14,-114 20 0 16,-82-6 0-15,-61 10 0 11,-36 0 0-12,-13 0 0 16,-107 14 0-16,-74 19 0 15,-70-5 0-14,-31-9 0 15,-10-1 0-16,12-2 0 14,38 3 0-14,38 6 0 17,55 13 0-17,59-18-129 19,103-13-180-19,31-7-115 0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56:43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23">
    <iact:property name="dataType"/>
    <iact:actionData xml:id="d0">
      <inkml:trace xmlns:inkml="http://www.w3.org/2003/InkML" xml:id="stk0" contextRef="#ctx0" brushRef="#br0">6653 7891 431 0,'0'0'228'0,"0"0"-97"0,0 0-16 90,0 0-30-90,0 0-34 0,0 0-3 0,0 0 22 0,0 0 8 0,0 0-24 0,-23-68-10 0,-19 55 6 0,-9 4-17 0,1 6-8 0,1-1-3 0,-5 4-2 97,3 0-5-97,1 0-1 1,-3 4 4-1,-6 28-1 0,4 5-2 0,-4 9 4 0,2-1-2 0,4-1-9 0,9 1 1 0,-4 0 4 0,14-2 4 0,2 0 7 0,5-3-5 99,4-4-9-99,-2 1-2 0,14 4 2 0,-4-1-5 0,7 7-1 0,4 2 4 0,4 8-1 0,0 5 1 0,0 3-3 0,0-5 1 1,0-6 3 0,14-9 4-1,3-16-4 0,-10-13-8 8,5-13 1 84,-12-3-2-92,4 0 0 0,-4 0 0 0,0 0 1 0,0 0-1 0,13 0 2 0,6 0 3 0,8 8-1 0,13 2-4 0,5-3 1 0,-5 1 0 0,8-4-1 93,-4-4 1-93,3 0-1 0,8 3 0 0,-3-3 0 0,9 0 0 0,1 0-1 0,-1 0 1 0,0 0-1 0,2 0 1 0,-2-19-2 0,-6-15 0 0,0 3 2 5,-3-7-3-1,-7 2 3 88,-8 7-1-92,-9 9 0 1,-11 5 1-1,2-10-1 0,-9-5-1 0,1-5 0 0,-3-11 0 0,-4-15 2 0,-4-10 0 0,0-6 0 0,0-1-1 0,0 13 1 6,0 17 0 86,-4 10 0-92,-34 5 0 0,-2 10 0 0,-12-1-2 0,-1 11 1 0,2 5-1 0,3 4-38 0,8 1-90 0,25 3-103 0,11 0-320 0</inkml:trace>
    </iact:actionData>
  </iact:action>
  <iact:action type="add" startTime="9548">
    <iact:property name="dataType"/>
    <iact:actionData xml:id="d1">
      <inkml:trace xmlns:inkml="http://www.w3.org/2003/InkML" xml:id="stk1" contextRef="#ctx0" brushRef="#br0">16208 8279 721 0,'0'0'193'1,"0"0"-35"-1,0 0-50 0,0 0-28 0,0 0-6 0,0 0 26 0,-93-16-42 0,15 16-11 130,-13 0-18-130,-10 0-6 0,-8 9-9 0,1 10-5 0,3 5 1 0,12 5-5 0,19 5-1 0,3 3-1 0,18-2 2 0,7 6 0 0,8 5 0 0,10 7 8 0,1 12 9 0,12 14-1 0,7 2-6 1,8 0 1-1,0 1-7 4,0 4 4 97,0 4-1-100,0 0-2-1,27-1-3 0,-2-3-3 0,5-8 1 0,4-12-1 0,6-10 2 0,12-15 4 0,16-8 4 1,16-13-2 0,32-8-4-1,21-12-5 0,12 0-1 0,-1 0 0 97,-17 0-1-97,-24 0 6 1,-25 0-2-1,-14-8-3 0,-14-24-2 0,-7-25 0 0,-7-26-2 0,-9-30 2 0,-12-30-4 0,-14-17 4 0,-5 1-1 0,0 7 1 0,-36 18-3 98,-23 19-2-96,-11 26 1-2,-1 16-3 0,-12 19-38 0,1 30-77 0,-4 20-33 0,59 4-143 0,10 12-506 0</inkml:trace>
    </iact:actionData>
  </iact:action>
  <iact:action type="add" startTime="10936">
    <iact:property name="dataType"/>
    <iact:actionData xml:id="d2">
      <inkml:trace xmlns:inkml="http://www.w3.org/2003/InkML" xml:id="stk2" contextRef="#ctx0" brushRef="#br0">30328 8415 511 0,'0'0'180'0,"0"0"13"0,0 0-49 0,0 0-44 0,0 0-41 0,0 0 0 0,0 0 24 0,-118 0-21 0,36 11-12 0,0 18-9 98,0 13-14-97,1 2-6-1,8 14 1 0,1 11 5 0,13 8-11 0,4 5-2 0,17 0-3 0,13-2-3 0,6 2-2 0,15 8-1 0,4 4 9 0,0 2-2 0,23-6 6 100,40-5-1-100,13-12-10 0,25-12 2 0,9-15-6 0,8-18 0 0,8-16-1 0,-1-12 1 0,9 0 0 0,1-12-2 0,-6-37-1 0,-7-17 6 0,-17-15-4 0,-14-9 0 4,-15-16 5 3,-21-10-1 84,-9-6-6-91,-19 0 4 0,-14 4-4 0,-13 12-2 0,0 16 2 0,-4 3-4 0,-59 15 2 0,-22 6-2 0,-18 13 2 0,-4 20-3 0,-7 8-5 0,0 22-14 87,5 3-48-87,5 0-56 0,77 0-127 0,6 11-332 0</inkml:trace>
    </iact:actionData>
  </iact:action>
  <iact:action type="add" startTime="13028">
    <iact:property name="dataType"/>
    <iact:actionData xml:id="d3">
      <inkml:trace xmlns:inkml="http://www.w3.org/2003/InkML" xml:id="stk3" contextRef="#ctx0" brushRef="#br0">14237 10424 646 0,'0'0'179'1,"0"0"-19"-1,0 0-38 0,0 0-63 1,0 0-13-1,0 0-20 0,0 0 9 0,45 265-6 0,-31-150 18 0,-5 3-5 0,5 4 9 105,5 6-13-105,-2-1 0 0,2 8-18 0,0 2 2 0,2 10 1 0,-2 14-2 1,4-6 1-1,1-1-12 0,-3-2 1 0,2-14 3 0,0 2-7 0,2-14 0 0,1-15-3 0,-12-29-1 6,5-27 0 101,-8-17 2-107,-3-13-2 0,-1 0-1 0,-3-6 0 1,0 2-2-1,0 4 1 0,5 0 0 0,1-2 1 0,3 6-2 0,-3-12 2 0,-1-4 3 0,-9-13 1 0,0 0-5 0,0 0-1 98,0 0-9-97,0 0-7 0,0-30-8-1,-15-31 10 2,-25-16 14-2,0 3 1 1,2 9 0-1,-2 3 1 0,2 0-2 0,-6 6-2 0,-7-1-3 0,1 4-5 0,8 4 3 0,6 11 1 5,13 14-4 127,16 12 8-132,3 12 2 0,4 0 2 0,0 0 3 0,0 0 8 0,0 21 56 0,11 48 1 0,31 17-63 0,8 11 16 0,-3-10 17 1,3-5-4-1,-6-4 0 0,3-19-7 0,-11-9-2 0,-9-22-6 0,-14-18 9 0,-3-10-10 8,7 0-15 106,15 0-5-113,14-29 0-1,7-30 0 0,-1 3 0 0,-12 3 0 0,-14 13 0 0,-3 15 0 0,-4 0 0 0,-4 12-91 0,-11 13-79 0,-4 0-86 0,0 0-97 0</inkml:trace>
    </iact:actionData>
  </iact:action>
  <iact:action type="add" startTime="13978">
    <iact:property name="dataType"/>
    <iact:actionData xml:id="d4">
      <inkml:trace xmlns:inkml="http://www.w3.org/2003/InkML" xml:id="stk4" contextRef="#ctx0" brushRef="#br0">13538 15756 495 0,'0'0'279'2,"0"0"-92"-1,0 0-7 93,301 0-19-94,-194 0-13 0,18 0-50 0,20 18 3 0,7 0-21 1,23 7-28-1,25-2-7 0,25 11-6 0,30-7-10 0,40 2-2 1,24-4 1 0,3-12-5-1,-4 2-10 100,-31-15 10-100,-20 9-1 0,-28-9-5 0,-22 3-17 0,-42 3 0 1,-47 1 0-1,-46 2 0 0,-37 3 0 0,-22-12 0 0,-19 0 0 0,-4 4 0 0,0-4 0 0,0 0 0 8,0 3 0 120,0 2 0-128,-61 2 0 0,-55 3 0 0,-61-2 0 0,-44-8 0 0,-41 0 0 1,-26 0 0-1,-31-8 0 0,-22-21 0 0,-9 1 0 0,5 3 0 0,18 7 0 1,32 7 0 0,21 11 0-1,32 0 0 0,27 0 0 0,17 0 0 1,33 0 0 7,26 0 0 103,55 0 0-110,38 0 0-1,31 0 0 0,15 0 0 0,0 0 0 0,6-29 0 1,81-3 0-1,48-14 0 0,44-2 0 0,21 2 0 0,8 14 0 0,20 29 0 0,16 3 0 0,20 0 0 0,22 40 0 115,18 17 0-114,10 9 0 0,-11-14 0 0,-20-10 0 0,-20-18 0-1,-29-15 0 0,-13-9 0 0,-33 0 0 0,-37-9 0 1,-45-28 0-1,-43-4 0 0,-33-9 0 0,-30-6 0 0,-15-6-144 0,-63 30-115 0,-15 20-108 6</inkml:trace>
    </iact:actionData>
  </iact:action>
  <iact:action type="add" startTime="17005">
    <iact:property name="dataType"/>
    <iact:actionData xml:id="d5">
      <inkml:trace xmlns:inkml="http://www.w3.org/2003/InkML" xml:id="stk5" contextRef="#ctx0" brushRef="#br0">27007 10452 249 0,'0'0'152'1,"0"0"-75"-1,0 0 35 0,0 0-15 0,0 0-38 0,0 0 12 0,0 0-3 0,-4 86-14 0,-13-36 6 2,6-2-1 93,-7 14-6-95,1 4-7 0,-7-5-4 0,1 0-22 0,0 0-4 1,-4-4 2-1,1 5 9 0,-1-9-5 0,-11 2-5 0,-6 5-1 0,2-3-6 0,-5-4-5 0,5-1 8 9,9-2 3 90,-8-6-3-99,6 2 4 0,-7-1-9 0,-3-1-2 0,3 5 0 0,2-8-2 0,-2-5-2 0,6-7-1 0,-4-4 0 0,-6-10-1 0,-5 7 0 0,-8-6 0 1,-2-3 0 4,-4-1 1 93,-17 3-1-98,-15-2 1 0,0 3 16 0,-4 1-3 0,10 2-13 0,9-2-1 0,4 4 11 0,12-5-10 0,16 1-1 0,-18 6 3 0,5 8 4 0,0 1 12 0,2 0 4 106,6-9-19-106,5 8-2 0,1 1 0 0,-2 0 3 0,1 8 6 0,-9 3 2 0,4-8-11 0,-2 6 4 1,5 5-4-1,7-2 0 0,-5 15-1 0,1 10 1 0,-16 9 7 0,2 6 4 10,-7 9-3-10,9 3-7 125,-4-2-1-125,2 0-1 0,4-16 2 0,10-13 1 0,15-24-2 0,13-17 0 0,7-4 1 0,1-5 1 0,-2 3 3 0,0-1-4 0,3-5-2 0,-1 9 2 0,-2-2-2 0,3 2 0 0,3-1 0 0,3-11 1 6,2-2-2 91,4-1 1-97,0-6-1 0,-7 0 0 0,7 0-1 0,0 0 1 0,0 6 1 1,-4 18-1-1,-2 14 1 0,-7 6 0 0,7 10-1 0,2-18 0 0,-3-7 1 0,7-8 0 6,0-17-1 92,0-4-1-98,0 0 1 1,0 0 0 0,0 0-1-1,0 0 1 0,0 0-1 0,0 0-2 0,0 0 2 0,0 0-1 0,0 0 0 0,-4 0 1 0,4-14 1 0,0-13-1 104,-4-11 1-104,4-5 0 0,0-19-1 0,-4-4 3 0,-1-3-4 0,5 0 4 0,0 4-4 0,0 0 4 0,0 8-1 0,0 11-1 0,0 14-2 0,-8 7 1 0,4 17 1 0,0-2 0 102,-5 10 1-102,7 0-1 0,2 0 1 0,0 0 1 0,-4 0 4 1,-5 10 15-1,-1 30 30 0,6 17-33 0,-1-7 4 0,5-1 7 0,0 0-9 0,0-4 0 0,0 5-9 0,0-2-4 7,19-3 4 92,13-8 3-99,4-12 2 0,12-18-1 0,11-7-4 0,11 0-11 0,12 0 0 0,4-42-1 1,5-19 0-1,0-8-2 0,-20 9 0 0,-7 11-16 0,-8 15-44 0,-16 15-58 105,5 13-73-104,-45 6-127 0,4 0-778-1</inkml:trace>
    </iact:actionData>
  </iact:action>
  <iact:action type="add" startTime="18968">
    <iact:property name="dataType"/>
    <iact:actionData xml:id="d6">
      <inkml:trace xmlns:inkml="http://www.w3.org/2003/InkML" xml:id="stk6" contextRef="#ctx0" brushRef="#br0">20062 13726 468 0,'0'0'185'1,"0"0"-54"-1,0 0 11 0,0 0-39 0,0 0-16 3,0 0-2 92,0 0-2-95,-49-100 13 0,-60 100 4 0,-30 0-25 0,-13 46-6 0,-2 31-29 0,17 26-1 0,11 16-5 0,29 19-9 0,14 8 10 0,24 1 9 0,30-4-6 5,29 4-9 2,34 6-17 109,94 5 3-116,60 1 2 0,52-12-11 0,17-29-1 0,-10-36 2 0,-35-45 7 0,-39-37 6 0,-27-12 0 0,-43-102-11 0,-38-66-7 0,-44-49-1 1,-21-44 3-1,-44 0 0 0,-49 16-1 0,-12 48-3 3,16 62 0 6,7 61 0 110,13 46 0-119,16 30-29 0,0 10-69 0,13 33-84 0,40 24-181 0,0 9-789 0</inkml:trace>
    </iact:actionData>
  </iact:action>
  <iact:action type="add" startTime="19972">
    <iact:property name="dataType"/>
    <iact:actionData xml:id="d7">
      <inkml:trace xmlns:inkml="http://www.w3.org/2003/InkML" xml:id="stk7" contextRef="#ctx0" brushRef="#br0">27007 16163 647 0,'0'0'385'1,"0"0"-239"-1,0 0 26 0,255 4-38 0,-128 1-56 0,54-5 6 0,42 0-31 0,22 0 8 0,16-9-12 0,-8-6 8 97,-15-10-11-97,-8 13 4 0,-13 2-17 0,2 10 2 0,-15 0-18 0,-14 0-17 0,-11-7 0 0,-21 4 0 1,-8-6 0-1,-24 0 0 0,-25 9 0 0,-23-7 0 0,-38 7 0 4,-17 0 0 96,-23 0 0-100,0 0 0 0,0 0 0 0,-19 0 0 0,-103 0 0 0,-87 35 0 0,-73-6 0 0,-45-11 0 0,-27-7 0 0,13 2 0 0,-2-1 0 0,10-1 0 0,19 10 0 118,14 1 0-117,20 6 0-1,42 9 0 0,29-2 0 0,32 2 0 1,51-3 0-1,38-5 0 0,43-17 0 0,24 4 0 0,21-8 0 0,0-8 0 0,80 0 0 0,68 0 0 0,75 0 0 0,45 0 0 0,56 0 0 7,13 0 0 147,-10 0 0-153,-7-21 0-1,-27 6 0 0,-17-14 0 0,-16 4 0 0,-27 8 0 0,-7 6 0 0,-13 3 0 0,-17-5 0 0,-13-3 0 0,-19 0 0 0,-29-2 0 0,-36 11 0 0,-35 2 0 0,-35 5 0 0,-12 0 0 0,-13 0 0 0,-4 0 0 0,0 0 0 0,0 0 0 0,0 0 0 104,-95 0 0-103,-84 18 0-1,-88 22 0 0,-60-8 0 0,-33-3 0 0,-7-20 0 0,17-9 0 0,36 0 0 0,34 0 0 0,48-9 0 0,51-16 0 0,57 6 0 0,60 6 0 0,28 6-3 105,1-8-158-104,35 15-101 0,0 0-50-1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59:37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68">
    <iact:property name="dataType"/>
    <iact:actionData xml:id="d0">
      <inkml:trace xmlns:inkml="http://www.w3.org/2003/InkML" xml:id="stk0" contextRef="#ctx0" brushRef="#br0">9218 9693 566 0,'0'0'255'5,"0"0"-90"6,0 0-18 3,0 0-40-14,0 0-3 16,0 0-5-16,0 0-26 17,46-30-24-17,-46 30-13 20,0-7-12-20,-4-1-10 1,-51-5 22 12,-14 9-5-13,-7 4-15 17,-11 0-2-17,-5 0 2 14,7 22 1-14,3 13-5 18,4 5 3-17,15 3 0 0,2 2-1 7,19-5-5 7,2 14 3-15,10-2 2 80,1 19 5-80,14 5 1 0,9 5 3 0,6 9-8 0,0 0 2 0,38 4 4 0,44 9-8 0,21-10-5 0,11-11-3 0,2-17 0 3,2-22-2 14,2-24 1-16,-2-19-1 8,0 0-3 8,-2-69 0-17,4-24 0 0,-6-26 0 17,-19-12 0-17,-18 12 0 14,-32 8 1-14,-26 17-1 16,-19 4 0-16,0 0-3 13,-32 5 3-13,-18 8-2 17,1 14-5-17,-4 16 2 16,1 14-21-16,-12 13-28 18,-5 2-46-18,1 12-48 15,35 6-102-15,12 0-110 3</inkml:trace>
    </iact:actionData>
  </iact:action>
  <iact:action type="add" startTime="7649">
    <iact:property name="dataType"/>
    <iact:actionData xml:id="d1">
      <inkml:trace xmlns:inkml="http://www.w3.org/2003/InkML" xml:id="stk1" contextRef="#ctx0" brushRef="#br0">24891 9354 807 0,'0'0'157'10,"0"0"-20"5,0 0-59-15,0 0-21 19,0 0-9-19,0 0-2 0,0 0-6 14,-299 147-2-14,200-94 3 16,6 12 0-16,-3 16-3 14,9 10-8-14,7 7 5 16,11 0 3-16,10-5-11 14,18 1 4-13,18-3 2 14,23 2-4-15,0 6-5 15,23 4 2-15,68-6-15 17,31-7-5-17,24-20 0 16,10-18 1-16,-5-27 1 20,-14-22 5-20,-12-3-11 0,-26-7-1 16,-17-66-1-16,-23-43-3 16,-15-39-2-16,-19-23 5 2,-12-16-1 8,-9 20 0 3,-4 17 0 4,0 23-2-17,0 20 2 0,-27 20-3 17,-3 16-9-17,-3 25-59 14,-3 12-76-13,21 41-72 13,0 0-129-13</inkml:trace>
    </iact:actionData>
  </iact:action>
  <iact:action type="add" startTime="10176">
    <iact:property name="dataType"/>
    <iact:actionData xml:id="d2">
      <inkml:trace xmlns:inkml="http://www.w3.org/2003/InkML" xml:id="stk2" contextRef="#ctx0" brushRef="#br0">11806 15191 809 0,'0'0'68'15,"0"0"74"-15,0 0 0 14,-249-29-55-14,131 29-29 16,-17 0-1-16,-10 0-8 22,-3 42-11-22,13 19 4 0,3 8-11 14,16 24-1-13,8 7-1 14,15 10 6-15,20 9 5 10,16-1 1 12,31 9-1-22,26-2-2 0,0 15-11 12,74-5-8-12,57-1-10 16,46-4 0-16,23-30 0 16,17-28-5-15,-8-32 3 11,-22-30 0-11,-29-10-1 12,-25-50-2-12,-32-72-4 15,-33-46 0-16,-33-44-1 22,-30-32 0-22,-5-14 2 0,0 17-2 16,-36 33 1-16,-13 32-1 15,-3 53-3-15,-1 41-3 16,-2 33-71-16,-4 33-86 13,36 16-110-13,2 19-382 17</inkml:trace>
    </iact:actionData>
  </iact:action>
  <iact:action type="add" startTime="11451">
    <iact:property name="dataType"/>
    <iact:actionData xml:id="d3">
      <inkml:trace xmlns:inkml="http://www.w3.org/2003/InkML" xml:id="stk3" contextRef="#ctx0" brushRef="#br0">25136 15093 639 0,'0'0'154'21,"0"0"-34"-21,0 0 50 0,0 0-53 14,0 0-22-14,-341 54-9 16,204-10-16-16,-13 12-9 14,5 24-18-14,-1 20-15 17,20 19 11-17,14 12 0 22,28 21-1-22,25 2 10 0,31 11-9 15,28 10-4-15,47-3-5 15,90-2-7-15,48-5 1 17,34-22-10-17,0-42-6 15,-16-44-4-15,-31-40 1 15,-30-17-4-15,-29-81 1 13,-18-63-2-13,-25-61-2 17,-18-47 2-17,-24-47 0 13,-22 6 1-13,-6 15 0 16,0 44-1-16,-21 55 1 14,-32 43-1-13,-10 39 0 15,-4 39-2-16,10 19-3 13,-2 25-39-13,4 14-47 22,0 0-58-22,43 0-118 0,-1 0-326 17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8T18:59:37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91">
    <iact:property name="dataType"/>
    <iact:actionData xml:id="d0">
      <inkml:trace xmlns:inkml="http://www.w3.org/2003/InkML" xml:id="stk0" contextRef="#ctx0" brushRef="#br0">11572 12568 504 0,'0'0'145'7,"0"0"30"14,0 0 27-20,0 0-33-1,0 0-17 8,0 0-14 13,0 0-33-21,0 0-4 0,0 0-13 16,0 0 8-15,0 0-45 12,215-11-22-13,-76 1 4 17,-7-5-8-17,3-5-12 14,-17-2 8-14,-17 10-21 17,-25 9 0-17,-25-1 0 13,-26 4 0-13,-19 0 0 14,-6 0 0-13,0 0 0 22,0 0 0-23,0 0 0 0,0 0 0 6,-50 0 0 17,-49 0 0-22,-47 0 0-1,-26 0 0 13,9 0 0-13,7 0 0 15,26 0 0-15,24 0 0 15,35 0 0-15,29 0 0 16,27 0 0-16,15 0 0 14,0 0 0-14,0 0 0 16,15 0 0-15,63-17 0 13,33 1 0-14,26 13 0 16,0 3 0-16,-4 0 0 14,-19 19 0-14,-21 9 0 17,-20 2 0-17,-24-10 0 15,-11-5 0-15,-24-5 0 14,-5-6 0-13,-9 0 0 21,0-1 0-22,0-3 0 0,-23 16 0 16,-59 6 0-16,-41-3 0 9,-26 6 0-6,12-20 0 8,6-5 0 7,17 0 0-18,28 0 0 0,29 0 0 18,32 0 0-17,14 0 0 12,11 0 0-13,0 0 0 16,0-8 0-16,84-9 0 16,32 2 0-16,49 0 0 15,-3 12 0-15,-17 3 0 14,-29 0 0-14,-38 0 0 15,-29 12 0-14,-26-3 0 20,-8-2 0-21,-15-2 0 0,0-5 0 8,0 4 0 12,0-4 0-20,0 3 0 1,-59-3 0 11,-21 0 0-11,-28 0 0 17,-2 0 0-18,20 6 0 14,22-6 0-14,22 0 0 16,19 0 0-16,18 0 0 14,9 0 0-14,0 0-192 16,15 0-155-16,17-6-485 15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0:00:09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65">
    <iact:property name="dataType"/>
    <iact:actionData xml:id="d0">
      <inkml:trace xmlns:inkml="http://www.w3.org/2003/InkML" xml:id="stk0" contextRef="#ctx0" brushRef="#br0">8470 14056 853 0,'0'0'167'33,"0"0"-1"-33,0 0-19 0,0 0-13 0,0 0-47 0,0 0 8 0,0 0-17 0,257 97-7 0,-133-76-1 0,28-5-22 0,33-7-8 0,18-5-19 3,1-4-11 5,-18 0-3 8,-31 0-3-16,-28 0 0 14,-30 0-4-14,-47 0-3 17,-10 0-23-17,-31 5-52 12,-9-5-64-12,0 0-70 17,0 0-109-17,-40 0-265 14</inkml:trace>
    </iact:actionData>
  </iact:action>
  <iact:action type="add" startTime="10685">
    <iact:property name="dataType"/>
    <iact:actionData xml:id="d1">
      <inkml:trace xmlns:inkml="http://www.w3.org/2003/InkML" xml:id="stk1" contextRef="#ctx0" brushRef="#br0">9353 14146 427 0,'0'0'161'13,"0"0"13"-13,0 0 29 17,0 0-82-17,0 0-38 13,0 0-8-13,88 82-6 17,-65-46 7-17,-2 8-13 14,11 2-13-14,8-2-1 16,13 6-16-16,6 0 1 15,12-3-11-15,12-1-6 15,7-1-1-15,20 0-1 15,4-6 5-15,8 4-3 21,13-3-3-21,-9 5-8 0,-4-1 6 17,1 2-1-17,-8 8 1 13,-7-6 0-13,4 5-6 16,-20 1-2-15,-9-7-2 12,-14-1 2-13,-16-5 1 16,-5 5-4-16,-10 1 1 14,-2 6-1-14,-2 13 0 16,-7 12 1-16,-2 0 0 14,1 0-1-14,-7-13 1 16,-7-11 1-16,-10-26-3 14,5-16 1-14,-7-9-2 17,0-3 1-17,0 0-4 21,0 0 0-21,0 0-12 0,0-7-5 14,-28-39 7-14,-33-7 14 16,-2-9 0-16,2 15-5 17,0 5-7-17,0 9 0 13,10 18 1-13,11-5-1 14,2 11 8-14,21 9-5 16,0 0 5-16,11 0 3 16,2 0 1-16,4 0 0 14,0 0 1-14,0 0 0 16,0 0 5-16,0 0 22 22,0 19 13-22,8 35-20 0,28 7-18 8,2-4 13 14,-8-4 5-22,7 5 10 0,-1-4-2 14,2-10-5-14,-6-7 1 16,-11-21-1-16,-2-4 0 14,-4-3-3-14,10-9-2 16,17 0-7-16,13-18-12 14,8-29 0-14,0-16 0 17,3-2 0-17,-5 0 0 13,-2 5 0-13,-5 6 0 16,-5 18 0-16,-1 11 0 14,-16 21 0-14,0 4 0 16,-9 7-40-16,-13 71-84 22,-10 44-77-22,0-47-88 0,0-2-143 16</inkml:trace>
    </iact:actionData>
  </iact:action>
  <iact:action type="add" startTime="11810">
    <iact:property name="dataType"/>
    <iact:actionData xml:id="d2">
      <inkml:trace xmlns:inkml="http://www.w3.org/2003/InkML" xml:id="stk2" contextRef="#ctx0" brushRef="#br0">9814 18573 523 0,'0'0'255'15,"0"0"-29"-15,0 0-36 15,245-52-25-15,-136 18-9 16,28 5-28-16,21 1-19 12,28-9-25-12,29-7-18 14,25-1-18-14,27 9-15 17,12 7 6-17,1 21-14 17,-6 8-25-17,-13 0 0 21,-16 0 0-21,-22 0 0 0,-12 19 0 8,-26-1 0 14,-10-2 0-22,-11-8 0 0,-31-4 0 14,-40-4 0-14,-34 0 0 16,-38 0 0-16,-11 0 0 14,-10 0 0-14,0 0 0 16,0 0-123-16,-82 0-154 14,27-4-55-14,-20-2-335 18</inkml:trace>
    </iact:actionData>
  </iact:action>
  <iact:action type="add" startTime="12821">
    <iact:property name="dataType"/>
    <iact:actionData xml:id="d3">
      <inkml:trace xmlns:inkml="http://www.w3.org/2003/InkML" xml:id="stk3" contextRef="#ctx0" brushRef="#br0">14987 14193 929 0,'0'0'194'15,"0"0"-2"-15,0 0-8 14,236 0-53-14,-118 0-33 17,30 0-4-17,31 0-29 22,17 6-23-22,13 6-22 0,-9 5-1 16,-23-2-11-16,-30-3-7 13,-35 5-2-13,-30-6-1 15,-23-1-35-15,-31-7-68 15,-16-3-48-15,-12 0-50 17,0 0-98-17,-17 5-261 15</inkml:trace>
    </iact:actionData>
  </iact:action>
  <iact:action type="add" startTime="13198">
    <iact:property name="dataType"/>
    <iact:actionData xml:id="d4">
      <inkml:trace xmlns:inkml="http://www.w3.org/2003/InkML" xml:id="stk4" contextRef="#ctx0" brushRef="#br0">15906 14365 642 0,'0'0'171'12,"0"0"1"-12,0 0-66 16,0 0-53-16,0 0 10 22,0 0-12-22,209 230-7 0,-135-177-8 10,18 0 9 11,9 1-16-21,9-6 4 0,8 2 5 14,11-11-11-14,16 7-11 16,11-9-11-16,4-12 6 16,-8 3-9-16,-11-16 9 15,-2 1-1-15,-17 3-4 15,-4 0 8-15,-2 0-6 14,0-5-2-14,-2 2-6 16,2-3 6-16,0 2 0 14,2 3 2-14,-7 14 0 22,9-1 1-22,-6 18 0 0,-2-2-2 16,-5 2 4-16,5 8-7 8,-19-7 3 14,6 6 0-22,-17 2 1 0,0-2 0 14,-6 4-2-14,-13-17-5 16,-8 2 6-16,-21-6-5 15,-5-7 1-15,-10-1 3 15,-4-1 0-15,2-2-3 15,-9-8 1-15,1 12-4 16,-9-18 2-16,4 7-2 13,-4-2 0-13,0-16-3 16,0 3 2-16,0-3 1 14,0 0-1-14,0 0-10 16,-13 0-6-16,-46 0-4 22,-23 0-8-22,0-27-14 0,-7-15 11 14,16 2 0-14,-1 0 16 16,11 2-3-16,12 13 17 14,15 6-7-14,19 11 9 16,11 3 5-16,6 5 4 14,0 0-2-14,0 0 15 16,0 0 18-16,0 0 13 14,53 20-15-14,27 17-30 16,10 4 16-16,1-4 3 15,-7 0 13-15,-1 4 3 16,-14-4-1-16,-12-5-10 21,-9-11-19-21,-18-9 0 0,-7-12-5 16,11 0-8-16,6 0-5 15,2-58-3-15,4-11 8 16,-3 6-18-16,-22 23-21 13,-2 21-19-13,0 19-19 16,0 0-26-16,-5 59-128 14,-14-9-53-14,0 16-620 16</inkml:trace>
    </iact:actionData>
  </iact:action>
  <iact:action type="add" startTime="14308">
    <iact:property name="dataType"/>
    <iact:actionData xml:id="d5">
      <inkml:trace xmlns:inkml="http://www.w3.org/2003/InkML" xml:id="stk5" contextRef="#ctx0" brushRef="#br0">18854 18321 321 0,'0'0'249'0,"0"0"-85"12,0 0-3-12,0 0-11 16,0 0-28-16,255 53-21 23,-173-49 5-23,24 4-8 0,16-8-9 7,25 0-11 16,22 0-9-23,21 0-6 0,18-12-14 13,11-4-10-13,11-2-4 18,4 2 4-18,-6 13-4 12,-3 3-6-12,-8 0 2 17,-2-10-23-17,4 10 3 14,-10-19-11-14,-1 2 0 16,-18-2 0-16,-7 2 0 14,-35-1 0-13,-26 11 0 14,-29 2 0-15,-30 5 0 14,-19 0 0-13,-23 0 0 14,-18 0 0-15,-3 0-7 22,0 0-80-22,-83 0-94 0,20 5-58 16,-19 2-108-16</inkml:trace>
    </iact:actionData>
  </iact:action>
  <iact:action type="add" startTime="15387">
    <iact:property name="dataType"/>
    <iact:actionData xml:id="d6">
      <inkml:trace xmlns:inkml="http://www.w3.org/2003/InkML" xml:id="stk6" contextRef="#ctx0" brushRef="#br0">22363 14283 839 0,'0'0'170'13,"0"0"19"-13,0 0-28 16,0 0-42-16,0 0-21 14,0 0-6-14,253-15-30 16,-159 11-4-16,20-7-10 15,27 1-4-15,30-3-12 16,19 11-16-16,4-11 2 14,-24 13-9-14,-33 0-3 16,-36 0 0-16,-29 0-6 21,-32 0-1-20,-19 0-36-1,-21 3-60 13,0 7-53-13,-2-10-97 17,-38 0-54-17,-11 2-119 17</inkml:trace>
    </iact:actionData>
  </iact:action>
  <iact:action type="add" startTime="15829">
    <iact:property name="dataType"/>
    <iact:actionData xml:id="d7">
      <inkml:trace xmlns:inkml="http://www.w3.org/2003/InkML" xml:id="stk7" contextRef="#ctx0" brushRef="#br0">23214 14390 350 0,'0'0'129'7,"0"0"19"16,0 0 17-23,0 0-15 0,0 0-28 7,0 0-41 15,27 37-12-22,-5 1-16 0,11 5 2 15,7 4-6-15,7 6 2 16,16 3-17-16,11 0-1 14,6 6-16-14,15-5 6 16,8 4-6-16,8-7-12 15,7-5 5-15,9-8 1 15,18-3-2-15,15-8 2 14,3 5 2-14,1-16-11 17,-8-2 3-17,2-9 1 13,-10-5 3-13,3-3-7 16,3 0 3-16,2 0-4 22,-4 0 1-22,-7 0 0 0,-6 0 5 16,-17 0-6-16,-8 0 6 15,-6 0-4-15,-7 0 4 15,-8 0 0-15,4 0-1 14,-13 14-2-14,4 15 2 16,-6-1 0-16,-8 1-2 14,-2 4 0-14,-5 2 1 16,1 12-1-16,1 0 0 14,-10 11 3-14,5 12-4 16,-12-9 3-16,1 8-6 14,-9 0 0-14,-6-12 3 16,-8-8-1-16,-1-2-2 15,-14-15 0-15,2-8 0 16,-9-12 1-16,1 1-1 21,1 3 0-21,3 5 0 0,1-2 0 14,-1-1 0-14,-4 2 1 16,-3-12-2-16,-6-4 1 14,0-1-2-14,0-3 0 16,2 0 0-16,-2 0-10 16,0 0-3-16,0 0-10 13,-36 0-5-12,-40-25 25 13,-16-10 2-14,3-2-6 16,-10 3 0-16,15 11 4 14,12-2 2-14,17 14-1 16,19 1 4-16,18 7 1 22,18 3 1-22,0 0 1 0,0 0-1 16,0 0 8-16,0 0 25 14,21 0 8-14,59 16-11 16,19 21-30-16,8-12 13 14,9-6 2-14,-8-6 3 16,1-1 5-16,1 1 8 14,-16 2 3-14,-7-2-12 16,-15-5 5-15,-28-1-10 12,-15-7-2-13,-10 0-10 15,-15 0 0-15,1 0-6 23,-5 0-1-23,0 0-2 0,0 0-3 7,0 0-10 16,0-28-22-23,0 3-15 0,0 18-67 14,0 7-24-14,-23-12-67 16,18 0-116-16,5-10-427 14</inkml:trace>
    </iact:actionData>
  </iact:action>
  <iact:action type="add" startTime="17411">
    <iact:property name="dataType"/>
    <iact:actionData xml:id="d8">
      <inkml:trace xmlns:inkml="http://www.w3.org/2003/InkML" xml:id="stk8" contextRef="#ctx0" brushRef="#br0">27620 18586 717 0,'0'0'210'21,"0"0"-71"-21,0 0-1 0,0 0-56 16,0 0 13-16,318 0 13 14,-195 0-32-14,26 0-7 16,18 0-9-15,20 0 0 13,9 0-15-14,23 8-1 16,13 0-14-16,2 1-2 14,11 10-3-14,-11-1-2 16,-3 1-2-16,-3-3-3 22,4-7-2-22,-1 4 1 0,-16-5 0 16,7-1-8-16,-35 6-9 15,-8 2 0-15,-14 3 0 15,-24-7 0-15,-17 7 0 14,-18-7 0-14,-26 6 0 16,-9-2 0-16,-12-5 0 14,-14 2 0-14,-8-5 0 16,-9 2 0-16,-15-9 0 14,-5 0 0-14,-4 9 0 16,-4-9 0-16,0 0 0 14,0 0 0-14,0 0 0 16,0 0 0-16,0 0 0 15,0 0-49-15,0 0-49 16,-38 3-64-16,-44 1-63 21,38-1-100-21,-5 6-756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9:2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22">
    <iact:property name="dataType"/>
    <iact:actionData xml:id="d0">
      <inkml:trace xmlns:inkml="http://www.w3.org/2003/InkML" xml:id="stk0" contextRef="#ctx0" brushRef="#br0">21278 13544 537 0,'0'0'137'1,"0"0"-40"21,0 0 70-22,0 0-58 0,0 0-10 23,0 0-10-23,0 0-9 0,0 0 19 23,0 112-47-22,0 11 2-1,19 19-18 22,4 8 2-22,8 7-3 0,3-14-13 25,14-6 1-25,5-18-5 0,6-1-6 33,11-18 0-32,6-7-11-1,6-14 14 0,6-24-8 0,5-2 2 26,12-6-5-26,5-11 0 0,2 0-1 1,18-3 0 23,5 9 2-24,6-6-4 0,13 0 2 27,-4-7-2-27,-1 0 1 0,-7-13-1 25,3 0 0-25,-12-4 4 0,-3 4-3 0,-3-6-2 25,-5 5 2-25,7 0 4 0,-1 3-4 25,5 7 2-25,2-5 0 0,-7 7-4 3,3 11 3 19,-17-4-1-22,-9 1-1 0,-4-7-1 26,-4-3-1-26,-8-3 0 0,3-3 1 26,-5-2 1-26,-5 0 3 0,0-5-3 0,-17-5-1 26,-1 1-1-26,-7-8 1 0,-7 0 4 27,1 10-2-27,-5-7 2 0,7 1-3 0,-5 4-1 31,5 2 0-31,-13 1 0 0,0-3 4 0,-2-5-4 24,-7 11 4-24,1 6 3 0,-5-17-3 5,-10 6-4 16,-2-5 0-21,-7-4-1 0,-3 0-4 25,-5 0-2-25,0 0 4 0,0 0 0 23,0 0-5-23,0-4-23 0,-42-45 27 23,-30-17 4-22,-8-6 1-1,-2 6 0 23,-7 4 0-23,18 12-1 0,3 14 0 26,13 17-1-26,22 2 1 0,9 9 0 0,18 8 1 23,6 0-1-23,0 0 4 1,0 0-1 23,0 0 2-24,0 0 2 0,0 0 11 23,0 0-3-23,36 5 1 0,17 40-5 32,10-2-1-32,0 4 8 0,-6 0-1 0,-13-10 1 3,-6 1 2 19,-13 5 2-22,1-14-4 0,-14 4-5 26,-10-4 1-26,-2 8-10 0,0 7 3 24,-10 6-7-24,-43 0 2 0,7-2-2 25,-7-16 0-25,5-7-1 0,8-9-1 0,8-7 2 24,13-2-4-23,11-7 2-1,3 0-25 4,-1 0-42 18,-4 0-56-22,-1-7-74 25,3-14-50-25,1 8-154 0</inkml:trace>
    </iact:actionData>
  </iact:action>
  <iact:action type="add" startTime="8908">
    <iact:property name="dataType"/>
    <iact:actionData xml:id="d1">
      <inkml:trace xmlns:inkml="http://www.w3.org/2003/InkML" xml:id="stk1" contextRef="#ctx0" brushRef="#br0">18003 12482 381 0,'0'0'165'0,"0"0"-22"22,0 0 23-22,0 0-57 0,0 0-33 24,0 0-21-24,0 0-9 0,0 25-13 29,0-25-12-29,0 0-14 0,0-29 3 0,0-14 22 24,0-11 3-24,10-3-11 0,14 3-20 23,-8 10 2-23,1 6-4 0,9 10-1 24,-12 7 0-24,12 15 8 0,-9-4 4 23,-1 10 10-23,3 0 17 0,5 16 10 24,5 46-26-24,-8 15-7 0,2 9-6 0,-4-7-6 25,-8-15 4-25,1-14-7 0,-5-17-2 25,-1-17-2-25,-6-13-12 0,4-3-35 24,0 0-57-24,1 0-43 0,5-41-115 0,-10 13-29 23,0 0-237-23</inkml:trace>
    </iact:actionData>
  </iact:action>
  <iact:action type="add" startTime="9352">
    <iact:property name="dataType"/>
    <iact:actionData xml:id="d2">
      <inkml:trace xmlns:inkml="http://www.w3.org/2003/InkML" xml:id="stk2" contextRef="#ctx0" brushRef="#br0">18825 12266 72 0,'0'0'490'30,"0"0"-420"-30,0 0 26 0,0 0-15 0,0 0 16 26,0 0-20-26,-116 29-9 0,78 4-12 1,6-1-6 23,9-4 0-24,15 6 0 0,1-2 2 27,7 10-1-27,0 2-19 0,30 0-15 2,23-6-17 21,3-13 1-23,-9-14 2 0,-9-11-2 24,-5 0 2-24,-16 0-1 0,-4-40-4 24,-3-21 1-24,-10-8-1 0,0-1-1 3,0 12-4 20,-4 14-50-23,-19 10-16 0,10 9-53 25,1 25-150-25,12 0-246 0</inkml:trace>
    </iact:actionData>
  </iact:action>
  <iact:action type="add" startTime="9958">
    <iact:property name="dataType"/>
    <iact:actionData xml:id="d3">
      <inkml:trace xmlns:inkml="http://www.w3.org/2003/InkML" xml:id="stk3" contextRef="#ctx0" brushRef="#br0">20382 12257 528 0,'0'0'88'29,"0"0"86"-29,0 0-70 0,0 0-61 0,0 0 5 27,0 0-5-27,-261 67-10 0,191-35-3 23,9 5 8-23,6 5 11 0,11-2-3 25,14 0 1-25,14-2 1 0,5-10 8 0,11 6 15 24,0-6-15-24,0 0-18 0,51 1-23 51,12-4 0-51,2-10-11 0,7-7-2 0,-13-8-2 0,-6 0-3 0,-7 0-13 0,-12 0-29 25,-11 0-74-25,-4-23-47 0,-19 6-93 25,0 5-253-25</inkml:trace>
    </iact:actionData>
  </iact:action>
  <iact:action type="add" startTime="10373">
    <iact:property name="dataType"/>
    <iact:actionData xml:id="d4">
      <inkml:trace xmlns:inkml="http://www.w3.org/2003/InkML" xml:id="stk4" contextRef="#ctx0" brushRef="#br0">20597 11449 352 0,'0'0'265'24,"0"0"-172"-23,0 0 31-1,0 0-48 1,19 241-7 23,-19-148-7-24,0 7-11 0,0 9-2 23,0 2-2-23,0-4-3 0,0-10-10 23,8-19-10-23,-6-17-4 0,7-25-8 25,-5-22-6-25,-4-14-3 0,13 0-1 24,18-14-2-24,7-39-1 0,6-20-3 3,1-1 2 19,-7 13-1-22,-3 21 3 0,-5 22 2 25,-5 18-1-25,7 0 4 0,-7 25 3 24,5 40 23-23,-3 17-26-1,-2 1-4 1,5-11 0 22,-7-9-1-23,-6-19 1 0,2-11-1 26,-9-16-1-26,11-14-13 0,-2-3-31 3,5 0-50 32,1-41 0-33,-2-15-64 6,-19 18-155-8,1 13-313 1</inkml:trace>
    </iact:actionData>
  </iact:action>
  <iact:action type="add" startTime="10848">
    <iact:property name="dataType"/>
    <iact:actionData xml:id="d5">
      <inkml:trace xmlns:inkml="http://www.w3.org/2003/InkML" xml:id="stk5" contextRef="#ctx0" brushRef="#br0">21634 12156 390 0,'0'0'44'2,"0"0"18"-2,0 0 55 0,0 0-11 23,0 0-1-23,0 0-7 0,0 0-29 23,-148 19 3-23,123 19-20 0,2 6-14 24,14 9-3-24,3 1-9 0,6 0-8 24,0-15-11-24,0-6-6 0,19-16 0 24,21-12-1-24,2-5-1 0,-2 0-4 0,-6-24-5 24,-5-26 7-24,-5 0-1 0,-14 2 3 23,-4 8-2-23,-6 10 1 1,0 6-3 23,0 4 5-24,0 0-1 0,0-5 1 23,0 4 0-23,0 9 0 0,0 12 0 24,0 0 2-24,0 0 17 0,0 4 24 27,0 36-17-27,0 14-25 0,0 0 1 0,0-14-2 23,7-5 0-23,-3 0-1 0,9-10-5 24,-3-10-14-24,-1-2-25 0,5-11-25 23,-1 4-72-23,-7-6-127 0,-2 0-197 24</inkml:trace>
    </iact:actionData>
  </iact:action>
  <iact:action type="add" startTime="11314">
    <iact:property name="dataType"/>
    <iact:actionData xml:id="d6">
      <inkml:trace xmlns:inkml="http://www.w3.org/2003/InkML" xml:id="stk6" contextRef="#ctx0" brushRef="#br0">21842 12675 232 0,'0'0'245'0,"0"0"-126"0,0 0 34 0,78-253-59 25,-57 176-24-25,2 7-11 0,-4 16-24 24,-4 18-13-24,11 14 4 0,-3 19 12 2,4 3-17 22,-2 0 10-24,9 0-10 0,2 46 2 24,-9 11-18-24,-1-4-5 0,-7 6 0 24,0 1-1-24,-5-13-6 0,-10-1-9 26,-1-21-12-26,1-17-33 0,-4-8-35 1,0 0-113 23,0-4-154-24</inkml:trace>
    </iact:actionData>
  </iact:action>
  <iact:action type="add" startTime="11618">
    <iact:property name="dataType"/>
    <iact:actionData xml:id="d7">
      <inkml:trace xmlns:inkml="http://www.w3.org/2003/InkML" xml:id="stk7" contextRef="#ctx0" brushRef="#br0">22673 12034 395 0,'0'0'93'23,"0"0"8"-23,0 0 13 0,0 0-42 2,0 0-7 21,0 0-20-22,-72 45 13-1,38-4 2 24,9 8-4-24,6-8-13 0,15-5-11 25,4 0-7-24,0-8-8-1,0-3-7 25,0-7-3-25,14-15-3 0,14-3-4 0,-1 0 1 26,5-28-1-26,-11-30-4 0,-6 1 0 26,-7 4 2-26,-8 1-2 0,0 1 0 0,0 3 0 25,0 15-2-25,0 18 6 0,0 9 1 27,0 6 1-27,0 0 10 0,0 65 5 0,0 35-14 33,0 22 13-33,19 21-3 0,-2 16 19 0,6 5-15 27,-4 0 4-27,-8-15-8 0,1-21 1 0,-12-25-5 28,0-26-3-28,0-20-5 0,-42-24-1 3,-13-26-4 21,-6-7-5-24,9-19-45 0,3-63-17 25,17-26-17-25,13-14-41 0,19 66-149 26,0 9-229-26</inkml:trace>
    </iact:actionData>
  </iact:action>
  <iact:action type="add" startTime="12175">
    <iact:property name="dataType"/>
    <iact:actionData xml:id="d8">
      <inkml:trace xmlns:inkml="http://www.w3.org/2003/InkML" xml:id="stk8" contextRef="#ctx0" brushRef="#br0">23058 12282 468 0,'0'0'166'1,"0"0"46"23,0 0-77-24,0 0-49 0,0 0-41 22,0 0-19-22,247-84-16 0,-220 34-7 24,-14-7-3-24,-9-8 0 0,-4 0-1 24,0 12-3-24,0 16 0 0,-36 20-15 26,-10 17 3-26,2 0 1 0,-5 41 15 0,7 37 14 24,12 6 3-24,16 7 3 0,14-5 4 25,0 0 14-25,0-9 2 0,33-3 3 24,24-13-20-23,-2-15-5-1,4-27-13 2,-10-16-5 23,-7-3-14-25,-36-16-86 0,-6-28-144 27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0:21:37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31">
    <iact:property name="dataType"/>
    <iact:actionData xml:id="d0">
      <inkml:trace xmlns:inkml="http://www.w3.org/2003/InkML" xml:id="stk0" contextRef="#ctx0" brushRef="#br0">13725 10951 241 0,'0'0'124'2,"0"0"-36"-2,0 0 46 0,0 0 10 0,0 0-10 0,0 0-15 0,0 0 5 0,40 36-18 0,-40-36-26 0,0 0-2 0,0 0-11 0,0 0-21 0,0 0-24 0,4 0-7 123,7 0-11-123,-3-15-3 0,11-35-1 0,-2-7 1 0,11-4-1 0,-7-1 2 0,0 14-3 0,-2 11 2 0,4 9 2 0,-4 16 1 0,0 2 6 1,0 8-1-1,4 2 22 0,9 0-10 0,-3 0-9 0,9 0 7 4,4 2-10 117,-6 15-6-121,0 1-1 0,-5-11 4 0,-5 4-3 0,-1-7 3 0,-10 2 5 0,2-6 0 0,-9 0-3 0,-4 0-7 0,3 0 0 0,-7 0 1 0,2 0-3 0,8-17 1 0,-1-37 0 0,1-18-3 1,-10-22 3 128,0-9-2-129,0-7 1 0,0 4 0 0,0 7 1 0,0 13-2 0,0 22 2 0,9 6-3 0,-7 26 0 0,8 10 2 0,-3 7-2 0,-3 11 3 0,-4-5 0 0,0 9 0 0,0-3-2 0,0 3-3 0,0 0 0 0,0 0 5 1,0 12 6 126,0 42-6-127,0 11 1 0,0 0-1 1,0 0 1-1,0-1 0 0,2 7-1 0,8-2 2 0,-5-8-2 1,9-11 3-1,-3-10 1 0,6-10 3 0,0-3 0 0,6-2 0 0,2-4 4 0,17-5-5 0,5 4-1 0,-1-5-2 135,2 3 2-134,3-1-3-1,0-2 2 0,-9-2-2 0,6-1 0 0,-4-4 1 0,3-3-1 0,-3-5-2 0,7 0 1 0,-5 0-1 0,3 0 1 0,-9 0 0 0,0 0 0 0,2 0-1 0,-2 0 0 0,-2 0 0 0,0 0 0 0,-3 0 0 127,-3 0 0-127,0 0 1 1,-5 0 2-1,5 2-1 0,1 21 7 0,1 1-3 0,4 7 4 0,-8 10 7 0,3 5-6 0,-3 11-4 0,3 0-4 0,-7 1 0 0,-7-9 0 0,0-13-3 0,-17-15 1 0,6-9-2 0,-8-8 1 126,0-4-11-125,0 0-16-1,0 0-31 0,0 0-49 0,0 0-56 0,0 3-81 0,-8 7-159 0</inkml:trace>
    </iact:actionData>
  </iact:action>
  <iact:action type="add" startTime="7955">
    <iact:property name="dataType"/>
    <iact:actionData xml:id="d1">
      <inkml:trace xmlns:inkml="http://www.w3.org/2003/InkML" xml:id="stk1" contextRef="#ctx0" brushRef="#br0">10427 16585 433 0,'0'0'102'1,"0"0"-3"-1,0 0 54 0,0 0-46 0,0 0-1 0,0 0-16 0,0 0-11 0,0-13-11 0,0 34-3 0,0-5-5 0,0 13 0 127,0-2-9-127,0 2-6 0,5 5-17 0,1 6-12 0,13-3-3 0,0-5 0 0,2-4-7 0,2-6 4 0,2 2-2 0,7-16-4 0,4-8 1 0,10 0-4 0,9 0-1 0,8 0-2 0,0-17 1 0,1-10 0 0,-5 10 1 4,-13 5 2 133,2 3-2-137,-1 9 1 0,-7-7-1 0,6 7 1 0,-14 0-1 0,2 0 1 0,3 0-1 0,-3 0 1 0,-4 0-1 0,3 0 0 0,-9 0-2 0,1 0 4 0,-6 0-2 0,0 0 0 0,-7 0 7 0,7 7 1 0,-4 21 17 0,2 1-2 137,-4 0-11-137,-5-4-1 0,-2-8-6 0,-1 2 8 1,-5-10-9-1,0 3 2 0,0 3 1 0,0 2-4 0,0-5-3 0,0-6 1 0,0-6-1 1,4 0-2-1,0 0 1 0,17 0-6 0,13-18-12 1,2-26 18-1,6-9 0 0,-8 7 1 0,3 10 0 133,-5 8 0-133,6-2 1 0,-6 14 0 1,3-3-1-1,1 10 2 1,-2-7 0-1,19 12 4 1,-7-1 5-1,13 5-1 0,4 0 0 0,9 0 3 0,4 0 4 0,6 0 1 0,6 0 10 0,3 0-9 0,-2 0 2 0,7 9-2 1,1-2 0 132,2 2-4-133,7 0-1 0,1-6-2 0,7 4 0 0,2 11 0 0,6-14-1 0,3 4 0 0,-10-1-6 0,-5 11 2 0,2-11-1 0,-7-7-1 0,-10 0-1 0,2 0 0 0,2 0 1 0,0 0-3 0,6 0 1 0,-2 0 1 0,1 0-4 131,16 0 0-131,-2 0 0 0,-6 0 0 0,6 0 0 0,-3 0 0 0,-5 0 0 0,-5 3 0 0,3 3 0 0,-11-2 0 0,-4-4 0 0,3 0 0 0,-5 0 0 0,12 0 0 0,-2 0 0 0,-2 0 0 0,-10 0 0 0,-3-10 0 128,-8 7 0-128,2 3 0 0,-4 0 0 0,2 0 0 0,4 0 0 0,5 0 0 0,-1 0 0 0,-1 0 0 0,3 0 0 0,-14 0 0 0,8 0 0 0,-2 9 0 0,-4 3 0 0,-4 5 0 0,-3-15 0 0,-1 11 0 0,-3-9 0 131,0 4 0-131,5 1 0 0,8-9 0 0,4 8 0 0,0-4 0 0,4 3 0 0,3 3 0 0,4-2 0 0,6-1 0 0,-4 11 0 0,1 2 0 0,-1-8 0 0,-8 13 0 0,-1-13 0 0,0 4 0 0,5 0 0 0,2-13 0 0,0 7 0 124,1-6 0-124,-5 0 0 0,-15 3 0 0,8 3 0 0,0-10 0 0,-8 8 0 0,4-8 0 0,-15 0 0 0,0 7 0 0,-4-3 0 0,0 13 0 0,6-10 0 0,-1-2 0 0,-5 2 0 0,-5 3 0 0,1-2 0 130,-6-1 0-130,5 3 0 0,1-2 0 0,0 3 0 0,-2-11 0 0,8 9 0 0,-2-1 0 1,4-8 0-1,0 7 0 0,-4 3 0 0,-8 2 0 0,-7-12 0 0,-2 7 0 0,-12-7 0 0,10 0 0 0,0 0 0 0,2 0 0 1,11 0 0 128,-9-19 0-128,2 6 0-1,-6 1 0 0,2-8 0 0,-10 2 0 0,-2 3 0 0,3-2 0 0,-3 5 0 0,3-16 0 0,3 3 0 1,2-3 0-1,2-9 0 0,11-16 0 0,-7-5 0 0,7 4 0 0,-1 7 0 0,-10 1 0 2,2 5 0 133,-2 4 0-135,-8 18 0 0,-5-3 0 1,-3 15 0-1,-12 1 0 0,1 6 0 1,-3 0 0-1,-5 0 0 0,-5 0 0 0,0 0 0 0,0 54-8 0,-9 24-159 0,-73 5-68 0,36-48-103 0,1 2-379 0</inkml:trace>
    </iact:actionData>
  </iact:action>
  <iact:action type="add" startTime="10398">
    <iact:property name="dataType"/>
    <iact:actionData xml:id="d2">
      <inkml:trace xmlns:inkml="http://www.w3.org/2003/InkML" xml:id="stk2" contextRef="#ctx0" brushRef="#br0">15546 17994 576 0,'0'0'237'1,"0"0"-74"-1,0 0-10 3,0 0-58 122,0 0-5-125,0 0-4 0,-78-10-32 0,-49 10 2 0,-33 0-17 0,-15 0-1 0,-21 0 2 0,5 0-23 0,9 0 2 0,24 0-10 0,13 0 0 0,6 0-6 0,10 0 1 0,5 0-4 0,6 0 2 0,2-7-2 129,23-1-2-129,7 8 1 0,17 0-4 0,20 0 4 0,15 0 1 0,15 0-4 0,13 0-19 0,6-9-13 0,0-2 7 0,0-19 27 0,32-5 2 0,18-2 4 0,9-1-2 0,4 13-1 0,-8 0 3 0,-2 6-4 0,0-2 3 1,-5 14-3 127,-10-1 5-128,-15-5 0 0,-2 13 4 0,-12-4 2 0,-3 4-2 0,-6 0-2 0,0 0-5 0,0 0-2 1,0 0 0-1,-19 0-2 0,-40 25 2 0,-17 11 10 0,2 10-7 0,-4-2 2 0,19-6 3 0,3-2-8 0,16-20 2 130,16-3 2-130,22-5 0 0,2-8 13 0,0 0 38 0,0 0 18 0,19 0-25 0,47 11-2 0,26 3-17 0,7 14 9 0,11-9-5 0,-22 7-8 0,-8 1-25 1,-25-9 0-1,-25 2 0 0,-1-11 0 0,-18 11-9 0,1-12-67 133,-7-1-43-133,-3 5-67 0,-2-12-89 0,0 10-241 0</inkml:trace>
    </iact:actionData>
  </iact:action>
  <iact:action type="add" startTime="11644">
    <iact:property name="dataType"/>
    <iact:actionData xml:id="d3">
      <inkml:trace xmlns:inkml="http://www.w3.org/2003/InkML" xml:id="stk3" contextRef="#ctx0" brushRef="#br0">16056 17884 391 0,'0'0'179'0,"0"0"69"0,0 0-44 0,0 0-54 0,0 0-15 0,0 0-30 0,0 0-32 0,4 118-21 0,13-70-20 0,2 5 4 0,-4 0-5 0,-1-3-3 0,12-10-12 0,-9-2 5 0,4-18 3 1,-2 0-3 121,0-4 1-122,-9-7 1 0,-2-9-5 0,7 0-2 0,11 0-6 0,18-21-8 0,15-39-1 0,2-22 0 0,-6-1-1 0,-7 11 1 1,-10 7-1-1,-2 18 0 0,-9 19-1 0,-6 13 0 0,0 5-18 0,-8 10-35 131,10 0-24-131,3 0-36 1,11 0-66-1,-1 18-23 0,-27 1-174 0,-9 6-422 0</inkml:trace>
    </iact:actionData>
  </iact:action>
  <iact:action type="add" startTime="11917">
    <iact:property name="dataType"/>
    <iact:actionData xml:id="d4">
      <inkml:trace xmlns:inkml="http://www.w3.org/2003/InkML" xml:id="stk4" contextRef="#ctx0" brushRef="#br0">17015 18193 408 0,'0'0'292'0,"0"0"-87"0,0 0-21 0,0 0-84 0,0 0-5 16,252 16-16-16,-216-19-26 127,2-17-29-127,-8-17-18 0,-11 0-6 0,-9-8-3 0,-10-9 0 0,0 15-23 0,-10 6 3 0,-35 11-4 0,-14 22 11 0,-8 0 16 0,-5 0 0 0,9 55 9 0,19 9 6 0,6-6 3 0,27 2 20 0,11-2 3 0,0-4 7 132,11-1-4-132,52-6-16 0,17-10-6 0,11-12-21 0,4-12-1 0,2-13-21 0,-11 0-25 0,-14 0-49 0,-20-38-56 0,-12 1-28 0,-40 27-167 0,0 1-205 0</inkml:trace>
    </iact:actionData>
  </iact:action>
  <iact:action type="add" startTime="12357">
    <iact:property name="dataType"/>
    <iact:actionData xml:id="d5">
      <inkml:trace xmlns:inkml="http://www.w3.org/2003/InkML" xml:id="stk5" contextRef="#ctx0" brushRef="#br0">17790 18340 722 0,'0'0'148'1,"0"0"-6"-1,0 0-6 0,0 0-16 0,0 0-25 0,63-248-6 0,-50 194-24 0,4 0-13 0,2 19-5 0,2-2-16 0,-9 9-15 0,3 3-15 0,-6 7 0 0,-3 15 0 0,7 3-1 0,-3 0-1 1,9 0-9 128,15 0-13-128,10 0-20-1,0 0-15 0,15 0-63 0,-2 21-2 0,-2 4-1 0,-7-6-55 0,-39-19-137 0,6 9-130 0</inkml:trace>
    </iact:actionData>
  </iact:action>
  <iact:action type="add" startTime="12651">
    <iact:property name="dataType"/>
    <iact:actionData xml:id="d6">
      <inkml:trace xmlns:inkml="http://www.w3.org/2003/InkML" xml:id="stk6" contextRef="#ctx0" brushRef="#br0">18846 17941 485 0,'0'0'192'1,"0"0"9"-1,0 0-110 0,0 0-34 0,0 0-3 0,0 0-6 0,-179 97 3 0,111-68-18 0,7-8-6 0,27 3-1 0,5-12-9 0,16 5 12 0,7-2 8 0,6 7 16 0,0 21 11 0,19 4-27 0,32 9-27 0,-1 6-2 168,-6-5 2-168,-6 4 11 0,-12-7-10 1,-12-10 2-1,-12-7-10 0,-2-9-3 0,0-19 0 0,-16-2-3 0,-37-7-2 0,-6 0-7 0,4 0-28 0,4-32-50 0,20-25-16 0,12-16-37 0,19-18-41 0,0 64-133 0,0-2-159 0</inkml:trace>
    </iact:actionData>
  </iact:action>
  <iact:action type="add" startTime="12987">
    <iact:property name="dataType"/>
    <iact:actionData xml:id="d7">
      <inkml:trace xmlns:inkml="http://www.w3.org/2003/InkML" xml:id="stk7" contextRef="#ctx0" brushRef="#br0">19478 18221 406 0,'0'0'169'0,"0"0"-63"1,0 0 48-1,0 0-65 0,0 0-48 0,0 0 10 0,-122-28 19 0,21 41-14 0,12 12-3 2,13 3 0 134,21 5-5-136,24-1 17 0,14 2 4 0,17 1-6 0,0 11-10 0,23-2-30 0,36-6-9 0,2-19-8 0,-2-11-5 1,-4-8 3-1,4 0-4 0,-6-27-2 0,-1-26-11 0,-12-12-16 0,-16-10-11 0,-20 15-26 0,-4-6-23 0,0 20-13 134,0 21-45-134,-17 22-60 0,11 3-140 0</inkml:trace>
    </iact:actionData>
  </iact:action>
  <iact:action type="add" startTime="13277">
    <iact:property name="dataType"/>
    <iact:actionData xml:id="d8">
      <inkml:trace xmlns:inkml="http://www.w3.org/2003/InkML" xml:id="stk8" contextRef="#ctx0" brushRef="#br0">19758 18748 533 0,'0'0'200'0,"0"0"-99"0,0 0 78 0,177-208-46 17,-133 98-16-17,-1 4 0 129,1 21-6-128,-8 14-41 0,-9 31-15-1,5 8 0 0,-9 20-18 0,9 2-5 0,8 3-17 0,16 7-2 0,8 0-13 0,1 0 0 0,-2 0-9 1,-14 0-56-1,-22 17-40 0,-27-13-81 0,0 11-146 0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0:53:35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38">
    <iact:property name="dataType"/>
    <iact:actionData xml:id="d0">
      <inkml:trace xmlns:inkml="http://www.w3.org/2003/InkML" xml:id="stk0" contextRef="#ctx0" brushRef="#br0">22723 13774 410 0,'0'0'114'2,"0"0"-91"-2,0 0 80 0,0 0-10 0,0 0-9 0,0 0 3 0,0 0-8 62,0 0-37-62,0 0 5 0,0 78 0 0,0-33-24 0,0 4 2 0,0-2-8 0,0-1-1 0,0-4-5 4,0-11-3 56,0-9 9-60,0-10-5 0,0-8 3 0,0-1 4 0,4 2-1 0,19-2-6 0,9-3-12 0,6 4 5 71,-4-4 2-71,10 0 3 0,9 0 10 0,-5 0 10 0,11 0-6 0,-2 0-4 1,6 0-7 0,3 0-2-1,9 0 2 0,6 0-2 67,5 0 1-67,7 0-5 0,-9 0 7 0,2 0 0 0,-3 0 2 0,3 0-2 0,5-4-5 1,3 1 3-1,-5-2 2 66,1 2-7-66,-1-1-3 0,-1-5 2 0,5 0-1 0,0-1-1 0,-2-3-3 0,-7-3 7 0,4 2-2 2,-12 10-2 56,2 1 6-57,-4-1 1 0,-11 4 0-1,5 0-3 0,-9 0 1 0,8 0-2 0,11 0 0 0,-4 0-5 61,-3 0 0-61,-1 0 4 0,-3 0 0 0,1 0-6 0,1 0 3 0,3 0 2 0,6 0-4 0,-9 0 1 61,9 0 1-61,-8 0-1 0,-13 0 1 0,0 0 0 0,-7 0 1 0,-10 0-3 0,2 0 3 0,-1 0-4 67,1 0 0-67,2 0 0 0,-2 0 5 0,-2 0-4 0,0 0-1 0,-2 0 2 0,-4 4-2 0,-11 3 2 0,-8 2-2 68,-1-4 0-68,-9-1 3 0,1-4-3 0,-6 0 0 0,6 0 1 0,5 3-1 0,-3-3 0 0,5 4 0 0,-11-4 0 64,6 0 0-63,-3 0-4-1,7 0 0 0,5 0-2 1,13-53 6-1,5-28 6 0,-3-29-6 0,-7-9 2 0,1 8-3 67,-12 33 1-66,-1 34-34-1,-9 29-5 0,5 15-9 0,-9 55-30 0,0 8-190 0,4 33-289 0</inkml:trace>
    </iact:actionData>
  </iact:action>
  <iact:action type="add" startTime="10886">
    <iact:property name="dataType"/>
    <iact:actionData xml:id="d1">
      <inkml:trace xmlns:inkml="http://www.w3.org/2003/InkML" xml:id="stk1" contextRef="#ctx0" brushRef="#br0">23448 14208 334 0,'0'0'33'0,"0"0"67"0,0 0 22 0,0 0-38 0,0 0-12 64,0 0 16-64,-103 56-21 1,84-44-14-1,-2 1-13 0,-7 6 4 0,-5 6 0 0,-7 7-1 0,-5 11-9 1,1 4-18 62,-9 6 2-63,1 2-6 0,-3-2 0 0,-6-5-4 0,0-2 0 0,-3 1-4 0,-5-1 0 0,-1-4 4 66,11-11-4-66,-4 3 3 0,-2-22-3 0,-5 13 5 0,-1-15 0 0,-12 8 1 0,1-1 3 1,-4-9-2-1,-1-1 1 4,-1-7-5 67,2 0 0-71,1 0-3 0,-1 0 2 0,-7 0 8 0,5 0-8 0,-3 0-5 0,-4 0 1 0,3 0 1 0,-3 0 0 64,0-4 3-64,4-7-6 0,-14-6-6 0,10 5 5 0,-4-1 1 0,8 10 1 0,3-9 4 1,6 6-2-1,0-1-2 68,-1 2-1-68,1 1-4 0,0 4 4 0,-4 0 0 0,-1 0 0 0,-5 0 0 0,9 22-1 0,1-3 1 0,4 2 0 67,13-2 1-67,-3-2-1 0,14 4 0 0,3-6-1 0,15 3 1 0,-2 2 0 0,13 5 5 0,-2-10-2 0,1 7-2 68,9-15 0-68,9 1-1 0,0-4 2 0,-1-4 3 0,9 0-5 0,0 0 2 0,0 0-5 0,0 0 3 0,0-16 0 69,0-12 4-69,0-9-2 0,13 5 0 0,4-10-1 0,10-6-1 0,-2-15 0 0,5-9 1 0,-1-6-1 0,-5 13 0 62,1 16 1-62,-17 21 0 0,-8 22 0 0,0 6-1 0,0 0 3 0,0 0-3 0,0 30 0 0,0 36 21 3,-14 22-12 61,-8 2 9-63,-5-12 0-1,4-4-6 0,0-12-1 0,10-5 4 0,-4-21-2 0,15-4-3 0,2-19 4 68,0-4 2-67,0-2 13-1,2 2 8 0,51 3-27 0,6 0 4 0,15-5-3 0,-3-7 2 0,1 0-6 0,-3 0-7 0,-10 0 0 62,-8 0-2-61,-11 0-11-1,-15 13-62 0,-14 3-65 0,-11-7-91 0,0 6-290 0</inkml:trace>
    </iact:actionData>
  </iact:action>
  <iact:action type="add" startTime="12258">
    <iact:property name="dataType"/>
    <iact:actionData xml:id="d2">
      <inkml:trace xmlns:inkml="http://www.w3.org/2003/InkML" xml:id="stk2" contextRef="#ctx0" brushRef="#br0">14421 17809 719 0,'0'0'155'60,"0"0"-3"-60,0 0-57 0,0 0-47 0,0 0-1 0,0 0-12 0,0 0-6 0,12 157-1 0,-12-149-1 63,9 2 7-63,1 0-2 0,5-2-6 0,4 11-13 0,10-9-5 1,3-3-3-1,4 2 2 0,10-9 4 68,3 0-1-67,20 0 6-1,1 0-4 0,18 0 2 0,7 0 6 0,-2-9-4 0,0-8 7 0,3 17 0 0,6 0-2 0,3-8-6 59,11 4 3-59,-4 1-1 0,8-1-1 0,-7 4 5 0,-7 0 1 0,-3 0-9 0,-2 0-7 0,-2 0 5 66,2 0-5-66,-8 0 0 0,8 0 1 0,3 0-1 0,11 0-2 0,12 0 0 0,-1 0-1 0,3 0 2 68,-13 0 0-68,-5 0-3 0,-18 0 5 0,0 0 2 0,-15 0 6 0,-2 0-2 0,-3 0-2 0,-5 0-3 0,-5 0-6 2,7 0 5 71,-3 0-4-73,11 7-1 0,-4-3-2 0,4-4 0 0,0 0 0 0,-5 0 1 0,-1 0 0 0,2 0-1 0,-2 0 0 67,-3 0 1-67,-6 0 0 0,0 0 0 0,-4 0 4 0,-6 0-5 0,4 0 2 0,-8 0 1 0,1 0-3 0,3 0-1 71,6 0 1-71,-7 0 0 0,-3 0 1 0,-11 0-2 0,-13 8 3 0,0-8-1 0,-12 10 0 0,-11-10-1 0,5 0-1 0,-1 0 1 67,0 0 1-67,0 0-1 0,-1 7-1 0,-5-7 0 0,0 0-1 0,0 0 3 0,0 0-2 0,0 0 1 0,0 0-2 74,0 0 2-73,0 0-2-1,0 0 0 0,0 0 0 0,0 0-2 0,0 0-1 0,0-7 5 0,0-22 0 0,0 4-4 1,0 8-35 60,4-2-17-61,0-19-69 0,7-14 5 1,-3-5-83-1,7 11 22 0,-11 35-187 0</inkml:trace>
    </iact:actionData>
  </iact:action>
  <iact:action type="add" startTime="17853">
    <iact:property name="dataType"/>
    <iact:actionData xml:id="d3">
      <inkml:trace xmlns:inkml="http://www.w3.org/2003/InkML" xml:id="stk3" contextRef="#ctx0" brushRef="#br0">15601 15053 857 0,'0'0'150'0,"0"0"-16"1,0 0 9 59,0 0-59-59,0 0-6-1,0 0-4 0,0 0 20 0,0 0-8 0,-224-6-4 0,148 24-16 1,-6-7-2 63,-4 6-11-63,-7 2-13-1,9-2-12 0,4 1-14 0,10-15-14 0,11 6 0 0,17-9 0 0,21 3 0 0,6-3 0 65,11 0 0-65,4 0 0 0,0 0 0 1,0 0 0-1,0 0 0 0,0 0 0 0,0 4 0 0,0 2-42 1,0 13-35 71,0 5-35-72,0 8-65 0,13 2-15 0,4-13-7 0,-11-21-127 0,4 0-501 0</inkml:trace>
    </iact:actionData>
  </iact:action>
  <iact:action type="add" startTime="18351">
    <iact:property name="dataType"/>
    <iact:actionData xml:id="d4">
      <inkml:trace xmlns:inkml="http://www.w3.org/2003/InkML" xml:id="stk4" contextRef="#ctx0" brushRef="#br0">14987 14692 545 0,'0'0'337'1,"0"0"-209"-1,0 0 13 0,0 0-26 0,0 0-6 0,0 0 30 0,13-7-9 0,-2 52-24 0,-1 24-56 0,7 17 0 70,0 11 8-70,-2-3-21 0,2 13-9 0,-1-21-14 0,1-8-9 0,-4-25 1 0,-5-22-6 0,-1-13 0 0,-3-15-23 66,-4-3-32-66,4 0-65 0,2 0-75 0,-6-7-136 0,7-11-396 0</inkml:trace>
    </iact:actionData>
  </iact:action>
  <iact:action type="add" startTime="19025">
    <iact:property name="dataType"/>
    <iact:actionData xml:id="d5">
      <inkml:trace xmlns:inkml="http://www.w3.org/2003/InkML" xml:id="stk5" contextRef="#ctx0" brushRef="#br0">15196 14283 853 0,'0'0'77'1,"0"0"71"-1,0 0-29 4,-268 18-60 61,136 27-17-65,-3 17-12 0,-2 22-15 0,15 26-6 0,16 18 5 1,20 18 3-1,23 10 11 0,23 3 6 73,31-3-7-73,9-19 4 0,32-9-12 0,71-13 20 0,51-13-9 0,38-20-9 0,6-35-2 0,2-22 1 0,-29-25 8 0,-28-36-6 66,-25-71-7-66,-32-44-13 0,-35-39-2 0,-47-40 1 0,-4-11-2 0,-44 4 1 0,-43 29-1 0,-5 45-2 0,16 48-27 68,11 50-95-68,16 43-81 0,45 22-117 0,0 37-562 0</inkml:trace>
    </iact:actionData>
  </iact:action>
  <iact:action type="add" startTime="20195">
    <iact:property name="dataType"/>
    <iact:actionData xml:id="d6">
      <inkml:trace xmlns:inkml="http://www.w3.org/2003/InkML" xml:id="stk6" contextRef="#ctx0" brushRef="#br0">28937 15032 684 0,'0'0'171'0,"0"0"3"0,0 0-62 0,0 0-10 0,0 0 0 0,0 0 1 0,-276 61-42 0,171-32-6 63,2-1-17-63,2-6-18 0,18-3-16 0,16-16-4 0,16 3-1 0,13-6-4 0,28 0-10 0,1 0-33 64,9 0-19-64,0 0-44 0,9 0-28 0,27-9-13 0,-13-7-142 1,-8 0-263-1</inkml:trace>
    </iact:actionData>
  </iact:action>
  <iact:action type="add" startTime="20493">
    <iact:property name="dataType"/>
    <iact:actionData xml:id="d7">
      <inkml:trace xmlns:inkml="http://www.w3.org/2003/InkML" xml:id="stk7" contextRef="#ctx0" brushRef="#br0">28480 14839 26 0,'0'0'623'0,"0"0"-423"0,0 0-21 0,0 0-69 0,0 0 4 0,0 0-8 0,23 50-42 0,-6 8 6 0,-4 12-8 0,6 3-10 0,0 9-10 68,-5 2-9-68,5 9-5 0,-4 3-12 0,-4-14-8 0,-7-25-7 0,0-24-2 0,0-22-1 0,-2-11-20 0,-2 0-47 65,7-32-88-65,-7-55-51 0,0-22 54 0,0 43-143 0,0 16-410 0</inkml:trace>
    </iact:actionData>
  </iact:action>
  <iact:action type="add" startTime="20872">
    <iact:property name="dataType"/>
    <iact:actionData xml:id="d8">
      <inkml:trace xmlns:inkml="http://www.w3.org/2003/InkML" xml:id="stk8" contextRef="#ctx0" brushRef="#br0">28693 14430 450 0,'0'0'128'1,"0"0"51"-1,0 0-41 0,0 0-24 0,0 0-30 0,0 0 16 0,-82-68-7 0,-26 68-17 0,-14 3-3 74,-17 34-20-74,-13 5-20 0,11 12-6 0,8 11-4 0,19 8-9 0,20 17-2 0,20 12 2 0,38 17 1 0,32-1 0 1,4 8-5 71,65 5-2-72,70-4 11 0,32 8-5 0,28-26 1 0,1-10-1 0,-10-42-3 0,-22-30-4 0,-23-27-2 0,-23 0-5 0,-14-65 0 6,-22-35-1 59,-19-44 0-65,-19-14 0 0,-14-11 1 0,-30 5 0 0,0 13-2 0,0 21-3 0,-19 16 2 0,-25 18-27 5,-7 19-83 62,-18 13-53-67,-7 22-23 0,34 42-103 0,1 0-465 0</inkml:trace>
    </iact:actionData>
  </iact:action>
  <iact:action type="add" startTime="22756">
    <iact:property name="dataType"/>
    <iact:actionData xml:id="d9">
      <inkml:trace xmlns:inkml="http://www.w3.org/2003/InkML" xml:id="stk9" contextRef="#ctx0" brushRef="#br0">10071 1931 623 0,'0'0'173'0,"0"0"-44"1,0 0-27 65,0 0-50-66,0 0 31 0,0 0 12 0,-335 58-18 0,167 27-12 0,-14 26-14 0,3 15-9 0,17 10-4 0,17 11-6 68,31 3-8-68,34-3-3 0,29 0 1 0,39-17 2 0,12-14-4 1,38-20-5-1,94-14-6 0,56-11 22 0,42-24-15 4,31-22-2 66,2-25-1-70,-12 0 11 0,-26-47-2 0,-43-15-2 0,-45-4-14 0,-51 1 3 0,-31 0-7 0,-28-17-2 0,-27-23-5 78,0-23 4-78,-27-23-6 0,-64-17 2 1,-14 0 1-1,-17 9-12 0,8 30-29 0,0 25-32 0,15 44-37 0,8 35-37 0,68 25-80 0,4 16-238 71</inkml:trace>
    </iact:actionData>
  </iact:action>
  <iact:action type="add" startTime="23794">
    <iact:property name="dataType"/>
    <iact:actionData xml:id="d10">
      <inkml:trace xmlns:inkml="http://www.w3.org/2003/InkML" xml:id="stk10" contextRef="#ctx0" brushRef="#br0">21322 1934 368 0,'0'0'285'0,"0"0"-109"0,0 0-32 0,0 0-61 1,0 0 47 62,0 0-28-63,-302-40-34 0,142 80-14 0,-15 15 15 0,7 9-31 0,-5 22-14 0,7 17 7 0,18 23-10 70,22 22-9-69,27 12 1-1,40 5-2 0,38-3 0 0,21-12-3 0,50-7 2 0,85-9 5 0,67 1 23 0,38-5-19 1,20-11 5 69,-3-29-12-70,-23-37 8 0,-36-49 1 0,-30-4-5 0,-39-101-16 0,-36-64-1 0,-28-50-2 1,-31-43 2-1,-18-20-2 6,-16 13 2 71,0 40-2-77,0 57-2 0,-42 67 1 0,-12 40-28 0,-31 36-96 0,-20 18-21 0,42 7-95 0,-1 10-172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0:53:35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90">
    <iact:property name="dataType"/>
    <iact:actionData xml:id="d0">
      <inkml:trace xmlns:inkml="http://www.w3.org/2003/InkML" xml:id="stk0" contextRef="#ctx0" brushRef="#br0">4599 2286 454 0,'0'0'155'1,"0"0"-42"0,0 0-47-1,0 0-17 0,0 0 2 0,0 0 18 80,0 0-16-80,0 0 12 0,86 168-1 0,-73-130-8 0,6 14-14 0,0 5-10 0,-4 5-5 0,4 7-4 0,-5 0 7 0,1 1-3 0,-7 3 1 82,-1 1-3-82,5 8-2 0,-5 4-6 0,3 8 3 0,-6-6-5 0,7-1 5 0,-3-5-12 0,-3-14 2 0,-3-10-6 1,-2-13-3-1,0-15 3 74,0-16-3-74,0-8 1 0,0-4-1 0,0-2-2 0,0 0-2 0,0 0 3 0,0 0-1 0,0 0-13 1,0-18-8-1,-11-36 14 86,-29-11 8-86,2 0 0 0,2 12 0 0,-1 6-3 0,11 19 1 0,-1 9 1 0,8 11-5 0,6 3 6 0,9 5 0 0,-9 0 1 0,9 0-1 3,4 0 4 72,0 0 4-75,0 0 6 0,0 36-3 0,0 13-2 0,17 1 3 0,15 7 4 0,-1-5 8 0,9 5 1 0,-2-7 4 78,-13-10 2-78,1-6-3 0,-1-18-1 0,-12-7 7 0,8-9-10 0,8 0-4 0,9 0-5 0,6-34-12 0,7-22 1 0,4-14-2 0,0 5 2 75,-11 4-4-75,-2 20 0 0,-13 13 0 0,-7 11-2 0,-10 9-20 0,-8 8-50 0,-4 0-41 0,0 8-82 0,0 21-111 0,0 11-472 73</inkml:trace>
    </iact:actionData>
  </iact:action>
  <iact:action type="add" startTime="7951">
    <iact:property name="dataType"/>
    <iact:actionData xml:id="d1">
      <inkml:trace xmlns:inkml="http://www.w3.org/2003/InkML" xml:id="stk1" contextRef="#ctx0" brushRef="#br0">3735 6117 586 0,'0'0'274'1,"0"0"-121"-1,0 0 3 0,0 0-45 0,0 0 9 0,0 0-1 0,0 0-35 69,215-96-12-69,-135 62-6 0,13 6 9 1,14 3-16-1,17 6 0 0,5 9-16 0,10 10-5 0,2 0-10 0,-6 0-24 70,-6 0-4-70,-3 0 0 0,-4 0 0 0,5 0 0 0,-1 0 0 0,-4 0 0 0,-6 0 0 0,-10 0 0 0,-16 0 0 85,-14 0 0-85,-6 0 0 0,-26 0 0 0,-17 0 0 0,-12 0 0 0,-11 0 0 0,-4 0 0 0,0 0 0 0,0 0 0 0,0 0 0 0,0 0-122 0,-19-12-206 76,-19-3-149-76</inkml:trace>
    </iact:actionData>
  </iact:action>
  <iact:action type="add" startTime="9042">
    <iact:property name="dataType"/>
    <iact:actionData xml:id="d2">
      <inkml:trace xmlns:inkml="http://www.w3.org/2003/InkML" xml:id="stk2" contextRef="#ctx0" brushRef="#br0">14170 2899 627 0,'0'0'229'1,"0"0"-103"-1,0 0 10 0,0 0-74 0,0 0-14 0,0 0 4 0,0 0-4 0,149 229 18 71,-130-135-8-70,-2 13-4-1,6 15-16 0,-4 7-17 0,-2 11 3 1,-4-4-14-1,-3-14 2 0,-1-11 0 0,-3-10-2 0,-2-11 2 79,1-8 1-79,-5 0-4 1,4-4-3-1,-2-5-1 0,4-9 1 0,-6-6-4 0,0-16-2 0,0-15 3 0,7-10-5 0,-7-13 4 1,0 0-3 71,0 0 1-72,0 1-5 0,0 7 4 0,0 5 2 0,0-5 1 0,0-2-2 0,0-1 0 0,0-9-3 0,0 0-1 2,-24 0-11 69,-5-3-3-71,-5-50-19 0,-4-10 27 0,2-5 6 0,9 2-6 0,-2 13 4 0,14 13-1 0,0 15 4 0,11 13 3 78,4 9 0-78,0 3 1 1,0 0-1-1,0 0 4 0,0 0 6 0,0 0 20 0,0 0 19 0,0 19 4 0,0 30-27 0,19 13 1 0,8-2 13 73,9-2-10-73,-4-1 7 0,3 1-7 0,1-13 6 0,-4-1-29 0,-5-14 12 0,-10-16 1 0,-6-8-4 0,-3-6-1 77,13 0-12-77,9-6 4 1,16-38-7-1,-2-9 0 0,-4 3 0 0,-6 10-2 0,-7 8 1 0,-5 10 1 0,-8 12-24 0,1-4-36 0,-11 6-47 77,-4 5-42-77,0 3-73 0,0 0-87 0,0 0-543 0</inkml:trace>
    </iact:actionData>
  </iact:action>
  <iact:action type="add" startTime="10121">
    <iact:property name="dataType"/>
    <iact:actionData xml:id="d3">
      <inkml:trace xmlns:inkml="http://www.w3.org/2003/InkML" xml:id="stk3" contextRef="#ctx0" brushRef="#br0">12185 7400 61 0,'0'0'652'82,"0"0"-513"-82,0 0 36 0,0 0-41 0,0 0-44 0,0 0 8 0,0 0 13 0,291-4-32 1,-209 4-30-1,4 0 23 0,5 0-22 0,4 0 8 70,-5 0-13-70,3 0 1 0,6 0-16 0,-4 0-9 0,10 0-1 0,3 0-2 0,5 0-1 1,1 0-3-1,-10 0 2 74,-8-3-10-74,-7-1 9 0,-1 1-2 0,-5-2-6 0,-1 5 4 0,-2-9-11 0,6 1 0 0,1-7 0 0,1-3 0 0,7 5 0 2,-9-2 0 75,-10 2 0-77,6 5 0 0,-12 0 0 0,2 1 0 0,-9-1 0 0,-4-5 0 0,-11 9 0 0,-6 0 0 0,-10 0 0 0,-9 4 0 83,-4-3 0-83,-2 3 0 0,-4 0 0 0,6 0 0 0,0 0 0 0,0 0 0 0,2 0 0 0,-2 0 0 0,0 0 0 0,-7 0 0 0,-3 0 0 76,-5 0 0-76,0 0 0 0,7 0 0 0,-5 0 0 0,0 0 0 0,-6 0 0 0,0 0 0 0,0 0 0 0,0 0 0 1,0 0 0 2,0 0 0 71,0 0-19-74,0 0-140 0,0 0-98 1,11 0-219-1</inkml:trace>
    </iact:actionData>
  </iact:action>
  <iact:action type="add" startTime="11243">
    <iact:property name="dataType"/>
    <iact:actionData xml:id="d4">
      <inkml:trace xmlns:inkml="http://www.w3.org/2003/InkML" xml:id="stk4" contextRef="#ctx0" brushRef="#br0">19598 2242 386 0,'0'0'385'0,"0"0"-254"0,0 0 7 0,0 0-58 0,0 0-25 0,0 0 8 0,0 0 5 0,25-9-21 74,15 47-10-74,0 5 9 0,0 11-22 1,11 17 3-1,0 1-19 0,-5 5 1 0,7 11-5 0,-5-16 1 0,-2-3 5 0,-3-2-9 2,-3-16 11 71,0 2 0-73,6 9-1 0,-6 1-8 0,-2 2 4 0,-4 0-1 0,-5 0 5 0,-1 1-3 0,-5 0-2 0,-6-1-2 0,2 0-2 75,-7 0-1-74,1 5 0 0,6-1 0-1,-9-4-1 0,-1-4 1 0,-3-11-1 0,1-3 0 0,-1 0 0 0,-2-2 0 0,-2-5 1 85,-2-2 1-85,6-11-4 1,-1-2 2-1,-1-4 0 0,-4-1 0 0,4 5 1 0,-4-13-2 0,0 0 2 0,0-9 1 0,0-3-1 0,0 0-1 77,0 0-3-76,0 0 2-1,0 0-3 0,0 0-4 0,-25-24-16 0,-32-30 24 0,-2-5 0 0,6 0-6 0,-2 7-1 0,-1 8-5 0,13 6 3 78,1 13-2-78,15 13 4 0,10 5 4 0,4 7 1 0,9 0 2 0,4 0 0 0,0 0 5 0,0 0 17 0,0 0 17 0,17 23 2 81,23 26-25-81,15 5-2 0,-5-10 5 0,-7 2 17 0,5-13-4 0,-10-5-1 0,0-9 1 0,0-6-2 0,-7-3-1 0,-3-7 2 1,8-3-9 73,-3 0-9-74,7 0-5 0,9-41-3 0,1-3-4 0,-7-9-1 0,-1 7 2 0,-13 18-1 0,-18 12-2 0,-5 10-8 0,-6 6-37 75,0 0-35-75,0 6-52 0,-13 59-49 0,-10-30-123 0,-10 20-307 0</inkml:trace>
    </iact:actionData>
  </iact:action>
  <iact:action type="add" startTime="12318">
    <iact:property name="dataType"/>
    <iact:actionData xml:id="d5">
      <inkml:trace xmlns:inkml="http://www.w3.org/2003/InkML" xml:id="stk5" contextRef="#ctx0" brushRef="#br0">19640 6287 498 0,'0'0'151'0,"0"0"52"0,0 0-53 0,0 0-37 1,0 0-16-1,0 0-9 0,76-29 9 0,-49 20-7 0,-1 5-14 76,14-4-21-76,4 4 5 0,7 4-14 0,14 0-16 0,9-3 9 0,8-7-16 0,9-5 5 0,5-3-4 0,-1 2-1 0,9 0 2 84,1 4-2-84,0-1-2 1,-2 6-6-1,3-1 4 0,-1 2-5 0,3-5-1 0,-13 3-8 0,-5-5 5 0,-14-2-3 0,0-2-3 0,-5-7-4 1,-3 0 0 85,-3 3 0-86,-12 0 0 0,0 9 0 0,-5 3 0 0,-14 2 0 0,4 2 0 0,-13 5 0 0,0 0 0 0,-2 0 0 0,-8-4 0 0,2 4 0 77,-8-3 0-77,1-3 0 0,-8 6 0 0,4 0 0 0,-1 0 0 0,-5 0 0 0,0 0 0 1,0 0 0-1,0 0 0 0,0 0-31 3,0 0-53 74,-5 6-55-77,-54 31-67 0,28-13-48 0,-7 5-300 0</inkml:trace>
    </iact:actionData>
  </iact:action>
  <iact:action type="add" startTime="16620">
    <iact:property name="dataType"/>
    <iact:actionData xml:id="d6">
      <inkml:trace xmlns:inkml="http://www.w3.org/2003/InkML" xml:id="stk6" contextRef="#ctx0" brushRef="#br0">9532 11159 576 0,'0'0'157'1,"0"0"18"-1,0 0-38 0,0 0-47 0,0 0-15 77,0 0-20-77,0 0-10 0,249-3 5 0,-167 3 4 0,21 0-4 1,25 3-14-1,9 1-14 0,7 2-3 0,-5-6-4 1,-21 3-1 0,-25-1 19 77,-24 8 3-77,-18-6-4-1,-16 5-8 0,-16-5-13 0,-12 0 2 0,-3 0-4 0,-4-4-2 0,0 0-3 1,0 0-4-1,0 0 0 2,0 12 0 77,-74 4 1-79,-44 3 1 0,-46 3-1 0,-15-1 1 0,-2-10-1 0,1 3-1 0,16-11-3 0,17 4 1 0,24 3-1 0,28-8 2 88,26 8 1-88,35-7 0 0,15-3 0 0,19 5-1 0,0-5 2 0,0 0 2 0,63 0 3 1,66 0-3-1,56 0-2 0,30-8 0 0,0-14 1 0,-12 7 0 78,-31 2-2-77,-37 9 0-1,-31 4 17 0,-22 0 11 0,-21 0 13 0,-25 0-14 0,-17 0-4 0,-13 0-9 0,-6 0-2 0,0 0-6 1,0 0-5 79,0 0 1-80,-65 8-1 0,-45 13 1 0,-27 0 3 0,6-9-1 0,9-5-4 0,8-3 0 0,15-4-1 0,26 0-1 0,14 0-6 90,21 0-39-90,17 0-52 0,21 0-82 0,0 6-116 0,0 5-424 0</inkml:trace>
    </iact:actionData>
  </iact:action>
  <iact:action type="add" startTime="21907">
    <iact:property name="dataType"/>
    <iact:actionData xml:id="d7">
      <inkml:trace xmlns:inkml="http://www.w3.org/2003/InkML" xml:id="stk7" contextRef="#ctx0" brushRef="#br0">9572 14828 439 0,'0'0'214'0,"0"0"-126"0,0 0 23 0,0 0-51 76,0 0-27-76,0 0 7 0,0 0 12 0,34-12-6 0,-34 44-24 0,0 5-11 0,0 3 1 0,0-8 4 0,0 3 1 0,0-10-4 2,0-7-1 71,4-6 0-73,4 6-6 0,-6-18 2 0,9 0 1 0,-3 0 6 0,11 0 7 1,13 0-11-1,14 0-7 0,9 0 2 97,8 0 1-97,5 0 6 0,10 0 4 1,4 0 0-1,4 0-1 0,-10 0 8 0,6 0 0 0,0 0-7 0,-10 0-3 0,2 0 1 0,0 0 0 0,-7 0-2 0,-4 0-3 87,-4 0-7-87,-12 0 8 0,-5 0-6 0,0 0 0 0,-4 7 1 0,-13 3 1 0,9 1-5 0,-9-3 7 0,9 3-4 0,2 2-3 0,-3-3-2 0,7 2 0 82,-8-9 0-82,-9-3 1 0,-6 4-1 0,2-4 1 0,-11 5 0 0,-5-5-1 0,-3 0 1 0,0 0 2 0,0 0-2 0,4 0 0 0,-4 0-1 91,0 0 0-91,0 0 0 0,0 0-2 0,12 0 2 0,-5 0 1 1,12 0 7-1,-5 0-1 0,5-22-3 0,-2 3-3 0,-4-9-1 0,12-5 0 0,-10 4-3 3,2-5 2 80,-15 15-25-83,2 7-57 0,-4 12-54 0,0 0-55 0,0 0-231 0</inkml:trace>
    </iact:actionData>
  </iact:action>
  <iact:action type="add" startTime="22874">
    <iact:property name="dataType"/>
    <iact:actionData xml:id="d8">
      <inkml:trace xmlns:inkml="http://www.w3.org/2003/InkML" xml:id="stk8" contextRef="#ctx0" brushRef="#br0">9995 15028 221 0,'0'0'289'0,"0"0"-172"85,0 0-10-85,0 0-25 0,0 0-17 0,0 0 17 1,0 0-27-1,-118 163-8 0,59-126-21 0,-8 4-2 0,-7-1-5 0,-12 6-1 0,-20-6 3 1,-16 2-3 76,-10-5 7-77,-10-21-5 0,-3 3 2 1,-3-14-10-1,3 2 3 0,4-7 3 0,2 0 2 0,10 0-1 0,-6 0-6 0,9 0 2 81,4-2-6-81,-1-18 1 0,12 2-2 0,-7 2 0 0,2-4 3 0,8 2 8 0,-1 7-1 0,10-2-5 0,-2 1-5 0,2 5-4 0,-15-11 0 87,-4 11 3-86,-9-5 13-1,-5-5-4 0,5 9-10 0,5 5-4 0,12 3 4 0,-1 0 6 0,18 8-4 0,-2 24-4 0,9 0-1 0,-1 4-3 0,5-7 0 84,4-1 1-84,2 7 0 0,11-8 1 0,2 1-2 0,4 7 0 0,0-5 3 0,-4 8-3 0,-1-1 7 0,1 5-7 0,4 1 2 0,-6 7-2 84,2 2 0-84,4-6 0 0,4-10 0 0,6 1 0 0,-1-9 0 0,-1-3 0 0,5 3 0 0,4 7 3 0,-3 5-2 0,5 13-1 0,-2 3 1 87,-2 7-1-87,8 2 0 0,-2-4 1 0,13-13-1 0,6-10 1 0,0-5 0 0,11-30-1 0,3 1 0 0,5 0 0 0,0-4 0 0,0 0-1 0,0 0 0 82,0 0 1-82,0 0-4 0,0-19-1 0,0-47 4 1,0-12-2-1,0-3 4 0,0-1-2 0,0 13-3 0,0 19-3 0,0 27 1 0,0 10 3 78,0 13 2-78,0 0 1 0,0 0 1 0,-12 0-1 1,-11 32 0-1,-11 26 0 0,13 14 1 0,-2 16 0 0,4 5 14 0,6-12 3 2,5-7 0 85,3-20 21-87,5-18-2 0,0-25 0 0,0-5 11 0,26-6-11 0,35 0-28 1,15 0-8-1,6-6 0 0,0-26 0 0,4-1-1 1,-1 4 0 0,3 1-2 81,-16 3-2-82,-13 10-33 1,-17 11-44-1,-10 4-86 0,-32 0-126 0,0 0-376 0</inkml:trace>
    </iact:actionData>
  </iact:action>
  <iact:action type="add" startTime="24213">
    <iact:property name="dataType"/>
    <iact:actionData xml:id="d9">
      <inkml:trace xmlns:inkml="http://www.w3.org/2003/InkML" xml:id="stk9" contextRef="#ctx0" brushRef="#br0">6135 16331 583 0,'0'0'120'0,"0"0"-7"1,0 0 26-1,0 0-69 0,-314 25-10 0,192 15-1 82,-9 14-14-82,7 11-13 0,-3 13-6 0,7 19 12 0,13 18 24 0,25 10 3 0,18 19-8 0,35-13-18 0,29-4-9 0,0-17-9 0,93-16 0 86,52-16 8-86,32-17-9 1,8-24-10-1,-10-30-2 0,-17-7 2 0,-31-25 1 0,-24-65-7 0,-14-22-4 0,-35-41-2 0,-22-13 1 0,-32-6-5 2,0 11 2 84,-82 24-15-86,-30 6-15 0,-4 12-28 0,2 22-61 0,24 14-19 0,65 83-74 0,20 0-403 0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0:53:35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90">
    <iact:property name="dataType"/>
    <iact:actionData xml:id="d0">
      <inkml:trace xmlns:inkml="http://www.w3.org/2003/InkML" xml:id="stk0" contextRef="#ctx0" brushRef="#br0">4599 2286 454 0,'0'0'155'1,"0"0"-42"0,0 0-47-1,0 0-17 0,0 0 2 0,0 0 18 80,0 0-16-80,0 0 12 0,86 168-1 0,-73-130-8 0,6 14-14 0,0 5-10 0,-4 5-5 0,4 7-4 0,-5 0 7 0,1 1-3 0,-7 3 1 82,-1 1-3-82,5 8-2 0,-5 4-6 0,3 8 3 0,-6-6-5 0,7-1 5 0,-3-5-12 0,-3-14 2 0,-3-10-6 1,-2-13-3-1,0-15 3 74,0-16-3-74,0-8 1 0,0-4-1 0,0-2-2 0,0 0-2 0,0 0 3 0,0 0-1 0,0 0-13 1,0-18-8-1,-11-36 14 86,-29-11 8-86,2 0 0 0,2 12 0 0,-1 6-3 0,11 19 1 0,-1 9 1 0,8 11-5 0,6 3 6 0,9 5 0 0,-9 0 1 0,9 0-1 3,4 0 4 72,0 0 4-75,0 0 6 0,0 36-3 0,0 13-2 0,17 1 3 0,15 7 4 0,-1-5 8 0,9 5 1 0,-2-7 4 78,-13-10 2-78,1-6-3 0,-1-18-1 0,-12-7 7 0,8-9-10 0,8 0-4 0,9 0-5 0,6-34-12 0,7-22 1 0,4-14-2 0,0 5 2 75,-11 4-4-75,-2 20 0 0,-13 13 0 0,-7 11-2 0,-10 9-20 0,-8 8-50 0,-4 0-41 0,0 8-82 0,0 21-111 0,0 11-472 73</inkml:trace>
    </iact:actionData>
  </iact:action>
  <iact:action type="add" startTime="7951">
    <iact:property name="dataType"/>
    <iact:actionData xml:id="d1">
      <inkml:trace xmlns:inkml="http://www.w3.org/2003/InkML" xml:id="stk1" contextRef="#ctx0" brushRef="#br0">3735 6117 586 0,'0'0'274'1,"0"0"-121"-1,0 0 3 0,0 0-45 0,0 0 9 0,0 0-1 0,0 0-35 69,215-96-12-69,-135 62-6 0,13 6 9 1,14 3-16-1,17 6 0 0,5 9-16 0,10 10-5 0,2 0-10 0,-6 0-24 70,-6 0-4-70,-3 0 0 0,-4 0 0 0,5 0 0 0,-1 0 0 0,-4 0 0 0,-6 0 0 0,-10 0 0 0,-16 0 0 85,-14 0 0-85,-6 0 0 0,-26 0 0 0,-17 0 0 0,-12 0 0 0,-11 0 0 0,-4 0 0 0,0 0 0 0,0 0 0 0,0 0 0 0,0 0-122 0,-19-12-206 76,-19-3-149-76</inkml:trace>
    </iact:actionData>
  </iact:action>
  <iact:action type="add" startTime="9042">
    <iact:property name="dataType"/>
    <iact:actionData xml:id="d2">
      <inkml:trace xmlns:inkml="http://www.w3.org/2003/InkML" xml:id="stk2" contextRef="#ctx0" brushRef="#br0">14170 2899 627 0,'0'0'229'1,"0"0"-103"-1,0 0 10 0,0 0-74 0,0 0-14 0,0 0 4 0,0 0-4 0,149 229 18 71,-130-135-8-70,-2 13-4-1,6 15-16 0,-4 7-17 0,-2 11 3 1,-4-4-14-1,-3-14 2 0,-1-11 0 0,-3-10-2 0,-2-11 2 79,1-8 1-79,-5 0-4 1,4-4-3-1,-2-5-1 0,4-9 1 0,-6-6-4 0,0-16-2 0,0-15 3 0,7-10-5 0,-7-13 4 1,0 0-3 71,0 0 1-72,0 1-5 0,0 7 4 0,0 5 2 0,0-5 1 0,0-2-2 0,0-1 0 0,0-9-3 0,0 0-1 2,-24 0-11 69,-5-3-3-71,-5-50-19 0,-4-10 27 0,2-5 6 0,9 2-6 0,-2 13 4 0,14 13-1 0,0 15 4 0,11 13 3 78,4 9 0-78,0 3 1 1,0 0-1-1,0 0 4 0,0 0 6 0,0 0 20 0,0 0 19 0,0 19 4 0,0 30-27 0,19 13 1 0,8-2 13 73,9-2-10-73,-4-1 7 0,3 1-7 0,1-13 6 0,-4-1-29 0,-5-14 12 0,-10-16 1 0,-6-8-4 0,-3-6-1 77,13 0-12-77,9-6 4 1,16-38-7-1,-2-9 0 0,-4 3 0 0,-6 10-2 0,-7 8 1 0,-5 10 1 0,-8 12-24 0,1-4-36 0,-11 6-47 77,-4 5-42-77,0 3-73 0,0 0-87 0,0 0-543 0</inkml:trace>
    </iact:actionData>
  </iact:action>
  <iact:action type="add" startTime="10121">
    <iact:property name="dataType"/>
    <iact:actionData xml:id="d3">
      <inkml:trace xmlns:inkml="http://www.w3.org/2003/InkML" xml:id="stk3" contextRef="#ctx0" brushRef="#br0">12185 7400 61 0,'0'0'652'82,"0"0"-513"-82,0 0 36 0,0 0-41 0,0 0-44 0,0 0 8 0,0 0 13 0,291-4-32 1,-209 4-30-1,4 0 23 0,5 0-22 0,4 0 8 70,-5 0-13-70,3 0 1 0,6 0-16 0,-4 0-9 0,10 0-1 0,3 0-2 0,5 0-1 1,1 0-3-1,-10 0 2 74,-8-3-10-74,-7-1 9 0,-1 1-2 0,-5-2-6 0,-1 5 4 0,-2-9-11 0,6 1 0 0,1-7 0 0,1-3 0 0,7 5 0 2,-9-2 0 75,-10 2 0-77,6 5 0 0,-12 0 0 0,2 1 0 0,-9-1 0 0,-4-5 0 0,-11 9 0 0,-6 0 0 0,-10 0 0 0,-9 4 0 83,-4-3 0-83,-2 3 0 0,-4 0 0 0,6 0 0 0,0 0 0 0,0 0 0 0,2 0 0 0,-2 0 0 0,0 0 0 0,-7 0 0 0,-3 0 0 76,-5 0 0-76,0 0 0 0,7 0 0 0,-5 0 0 0,0 0 0 0,-6 0 0 0,0 0 0 0,0 0 0 0,0 0 0 1,0 0 0 2,0 0 0 71,0 0-19-74,0 0-140 0,0 0-98 1,11 0-219-1</inkml:trace>
    </iact:actionData>
  </iact:action>
  <iact:action type="add" startTime="11243">
    <iact:property name="dataType"/>
    <iact:actionData xml:id="d4">
      <inkml:trace xmlns:inkml="http://www.w3.org/2003/InkML" xml:id="stk4" contextRef="#ctx0" brushRef="#br0">19598 2242 386 0,'0'0'385'0,"0"0"-254"0,0 0 7 0,0 0-58 0,0 0-25 0,0 0 8 0,0 0 5 0,25-9-21 74,15 47-10-74,0 5 9 0,0 11-22 1,11 17 3-1,0 1-19 0,-5 5 1 0,7 11-5 0,-5-16 1 0,-2-3 5 0,-3-2-9 2,-3-16 11 71,0 2 0-73,6 9-1 0,-6 1-8 0,-2 2 4 0,-4 0-1 0,-5 0 5 0,-1 1-3 0,-5 0-2 0,-6-1-2 0,2 0-2 75,-7 0-1-74,1 5 0 0,6-1 0-1,-9-4-1 0,-1-4 1 0,-3-11-1 0,1-3 0 0,-1 0 0 0,-2-2 0 0,-2-5 1 85,-2-2 1-85,6-11-4 1,-1-2 2-1,-1-4 0 0,-4-1 0 0,4 5 1 0,-4-13-2 0,0 0 2 0,0-9 1 0,0-3-1 0,0 0-1 77,0 0-3-76,0 0 2-1,0 0-3 0,0 0-4 0,-25-24-16 0,-32-30 24 0,-2-5 0 0,6 0-6 0,-2 7-1 0,-1 8-5 0,13 6 3 78,1 13-2-78,15 13 4 0,10 5 4 0,4 7 1 0,9 0 2 0,4 0 0 0,0 0 5 0,0 0 17 0,0 0 17 0,17 23 2 81,23 26-25-81,15 5-2 0,-5-10 5 0,-7 2 17 0,5-13-4 0,-10-5-1 0,0-9 1 0,0-6-2 0,-7-3-1 0,-3-7 2 1,8-3-9 73,-3 0-9-74,7 0-5 0,9-41-3 0,1-3-4 0,-7-9-1 0,-1 7 2 0,-13 18-1 0,-18 12-2 0,-5 10-8 0,-6 6-37 75,0 0-35-75,0 6-52 0,-13 59-49 0,-10-30-123 0,-10 20-307 0</inkml:trace>
    </iact:actionData>
  </iact:action>
  <iact:action type="add" startTime="12318">
    <iact:property name="dataType"/>
    <iact:actionData xml:id="d5">
      <inkml:trace xmlns:inkml="http://www.w3.org/2003/InkML" xml:id="stk5" contextRef="#ctx0" brushRef="#br0">19640 6287 498 0,'0'0'151'0,"0"0"52"0,0 0-53 0,0 0-37 1,0 0-16-1,0 0-9 0,76-29 9 0,-49 20-7 0,-1 5-14 76,14-4-21-76,4 4 5 0,7 4-14 0,14 0-16 0,9-3 9 0,8-7-16 0,9-5 5 0,5-3-4 0,-1 2-1 0,9 0 2 84,1 4-2-84,0-1-2 1,-2 6-6-1,3-1 4 0,-1 2-5 0,3-5-1 0,-13 3-8 0,-5-5 5 0,-14-2-3 0,0-2-3 0,-5-7-4 1,-3 0 0 85,-3 3 0-86,-12 0 0 0,0 9 0 0,-5 3 0 0,-14 2 0 0,4 2 0 0,-13 5 0 0,0 0 0 0,-2 0 0 0,-8-4 0 0,2 4 0 77,-8-3 0-77,1-3 0 0,-8 6 0 0,4 0 0 0,-1 0 0 0,-5 0 0 0,0 0 0 1,0 0 0-1,0 0 0 0,0 0-31 3,0 0-53 74,-5 6-55-77,-54 31-67 0,28-13-48 0,-7 5-300 0</inkml:trace>
    </iact:actionData>
  </iact:action>
  <iact:action type="add" startTime="16620">
    <iact:property name="dataType"/>
    <iact:actionData xml:id="d6">
      <inkml:trace xmlns:inkml="http://www.w3.org/2003/InkML" xml:id="stk6" contextRef="#ctx0" brushRef="#br0">9532 11159 576 0,'0'0'157'1,"0"0"18"-1,0 0-38 0,0 0-47 0,0 0-15 77,0 0-20-77,0 0-10 0,249-3 5 0,-167 3 4 0,21 0-4 1,25 3-14-1,9 1-14 0,7 2-3 0,-5-6-4 1,-21 3-1 0,-25-1 19 77,-24 8 3-77,-18-6-4-1,-16 5-8 0,-16-5-13 0,-12 0 2 0,-3 0-4 0,-4-4-2 0,0 0-3 1,0 0-4-1,0 0 0 2,0 12 0 77,-74 4 1-79,-44 3 1 0,-46 3-1 0,-15-1 1 0,-2-10-1 0,1 3-1 0,16-11-3 0,17 4 1 0,24 3-1 0,28-8 2 88,26 8 1-88,35-7 0 0,15-3 0 0,19 5-1 0,0-5 2 0,0 0 2 0,63 0 3 1,66 0-3-1,56 0-2 0,30-8 0 0,0-14 1 0,-12 7 0 78,-31 2-2-77,-37 9 0-1,-31 4 17 0,-22 0 11 0,-21 0 13 0,-25 0-14 0,-17 0-4 0,-13 0-9 0,-6 0-2 0,0 0-6 1,0 0-5 79,0 0 1-80,-65 8-1 0,-45 13 1 0,-27 0 3 0,6-9-1 0,9-5-4 0,8-3 0 0,15-4-1 0,26 0-1 0,14 0-6 90,21 0-39-90,17 0-52 0,21 0-82 0,0 6-116 0,0 5-424 0</inkml:trace>
    </iact:actionData>
  </iact:action>
  <iact:action type="add" startTime="21907">
    <iact:property name="dataType"/>
    <iact:actionData xml:id="d7">
      <inkml:trace xmlns:inkml="http://www.w3.org/2003/InkML" xml:id="stk7" contextRef="#ctx0" brushRef="#br0">9572 14828 439 0,'0'0'214'0,"0"0"-126"0,0 0 23 0,0 0-51 76,0 0-27-76,0 0 7 0,0 0 12 0,34-12-6 0,-34 44-24 0,0 5-11 0,0 3 1 0,0-8 4 0,0 3 1 0,0-10-4 2,0-7-1 71,4-6 0-73,4 6-6 0,-6-18 2 0,9 0 1 0,-3 0 6 0,11 0 7 1,13 0-11-1,14 0-7 0,9 0 2 97,8 0 1-97,5 0 6 0,10 0 4 1,4 0 0-1,4 0-1 0,-10 0 8 0,6 0 0 0,0 0-7 0,-10 0-3 0,2 0 1 0,0 0 0 0,-7 0-2 0,-4 0-3 87,-4 0-7-87,-12 0 8 0,-5 0-6 0,0 0 0 0,-4 7 1 0,-13 3 1 0,9 1-5 0,-9-3 7 0,9 3-4 0,2 2-3 0,-3-3-2 0,7 2 0 82,-8-9 0-82,-9-3 1 0,-6 4-1 0,2-4 1 0,-11 5 0 0,-5-5-1 0,-3 0 1 0,0 0 2 0,0 0-2 0,4 0 0 0,-4 0-1 91,0 0 0-91,0 0 0 0,0 0-2 0,12 0 2 0,-5 0 1 1,12 0 7-1,-5 0-1 0,5-22-3 0,-2 3-3 0,-4-9-1 0,12-5 0 0,-10 4-3 3,2-5 2 80,-15 15-25-83,2 7-57 0,-4 12-54 0,0 0-55 0,0 0-231 0</inkml:trace>
    </iact:actionData>
  </iact:action>
  <iact:action type="add" startTime="22874">
    <iact:property name="dataType"/>
    <iact:actionData xml:id="d8">
      <inkml:trace xmlns:inkml="http://www.w3.org/2003/InkML" xml:id="stk8" contextRef="#ctx0" brushRef="#br0">9995 15028 221 0,'0'0'289'0,"0"0"-172"85,0 0-10-85,0 0-25 0,0 0-17 0,0 0 17 1,0 0-27-1,-118 163-8 0,59-126-21 0,-8 4-2 0,-7-1-5 0,-12 6-1 0,-20-6 3 1,-16 2-3 76,-10-5 7-77,-10-21-5 0,-3 3 2 1,-3-14-10-1,3 2 3 0,4-7 3 0,2 0 2 0,10 0-1 0,-6 0-6 0,9 0 2 81,4-2-6-81,-1-18 1 0,12 2-2 0,-7 2 0 0,2-4 3 0,8 2 8 0,-1 7-1 0,10-2-5 0,-2 1-5 0,2 5-4 0,-15-11 0 87,-4 11 3-86,-9-5 13-1,-5-5-4 0,5 9-10 0,5 5-4 0,12 3 4 0,-1 0 6 0,18 8-4 0,-2 24-4 0,9 0-1 0,-1 4-3 0,5-7 0 84,4-1 1-84,2 7 0 0,11-8 1 0,2 1-2 0,4 7 0 0,0-5 3 0,-4 8-3 0,-1-1 7 0,1 5-7 0,4 1 2 0,-6 7-2 84,2 2 0-84,4-6 0 0,4-10 0 0,6 1 0 0,-1-9 0 0,-1-3 0 0,5 3 0 0,4 7 3 0,-3 5-2 0,5 13-1 0,-2 3 1 87,-2 7-1-87,8 2 0 0,-2-4 1 0,13-13-1 0,6-10 1 0,0-5 0 0,11-30-1 0,3 1 0 0,5 0 0 0,0-4 0 0,0 0-1 0,0 0 0 82,0 0 1-82,0 0-4 0,0-19-1 0,0-47 4 1,0-12-2-1,0-3 4 0,0-1-2 0,0 13-3 0,0 19-3 0,0 27 1 0,0 10 3 78,0 13 2-78,0 0 1 0,0 0 1 0,-12 0-1 1,-11 32 0-1,-11 26 0 0,13 14 1 0,-2 16 0 0,4 5 14 0,6-12 3 2,5-7 0 85,3-20 21-87,5-18-2 0,0-25 0 0,0-5 11 0,26-6-11 0,35 0-28 1,15 0-8-1,6-6 0 0,0-26 0 0,4-1-1 1,-1 4 0 0,3 1-2 81,-16 3-2-82,-13 10-33 1,-17 11-44-1,-10 4-86 0,-32 0-126 0,0 0-376 0</inkml:trace>
    </iact:actionData>
  </iact:action>
  <iact:action type="add" startTime="24213">
    <iact:property name="dataType"/>
    <iact:actionData xml:id="d9">
      <inkml:trace xmlns:inkml="http://www.w3.org/2003/InkML" xml:id="stk9" contextRef="#ctx0" brushRef="#br0">6135 16331 583 0,'0'0'120'0,"0"0"-7"1,0 0 26-1,0 0-69 0,-314 25-10 0,192 15-1 82,-9 14-14-82,7 11-13 0,-3 13-6 0,7 19 12 0,13 18 24 0,25 10 3 0,18 19-8 0,35-13-18 0,29-4-9 0,0-17-9 0,93-16 0 86,52-16 8-86,32-17-9 1,8-24-10-1,-10-30-2 0,-17-7 2 0,-31-25 1 0,-24-65-7 0,-14-22-4 0,-35-41-2 0,-22-13 1 0,-32-6-5 2,0 11 2 84,-82 24-15-86,-30 6-15 0,-4 12-28 0,2 22-61 0,24 14-19 0,65 83-74 0,20 0-403 0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2:56:52.7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960">
    <iact:property name="dataType"/>
    <iact:actionData xml:id="d0">
      <inkml:trace xmlns:inkml="http://www.w3.org/2003/InkML" xml:id="stk0" contextRef="#ctx0" brushRef="#br0">13247 13317 470 0,'0'0'182'4,"0"0"24"20,0 0-55-24,0 0-46 0,0 0-7 16,0 0 3-16,0 0 4 15,0 0-13-14,50-28-13 19,-50 28-2-20,0 0-12 0,0 0-9 9,0 0-11 12,0 0-14-20,0 0-11 0,-23 0-3 13,-34 0 19-14,-4 0-14 14,-6 0-6-13,-11 0 0 14,-9 0-2-13,-7 0 0 15,-1 0-1-14,-6 0-1-2,2 0-8 7,0 0-4-1,-3 0 0 0,12 0 0 3,-1 0 0 4,9 0 0-14,2 0 0 5,6 0 0 3,0 0 0 4,7 0 0 0,4 0 0-11,0 0 0 3,-5 0 0 10,9 0 0-6,2-6 0-7,-8 2 0 9,8-4 0 4,-8 8 0-14,8-4 0 14,6 4 0-14,-10 0 0 13,8 0 0 7,-1 0 0-19,5 0 0-1,1 0 0 8,8 0 0 1,10 0 0-9,1 0 0 10,3 0 0 7,10 0 0-17,1 0 0 16,-4 0 0-16,6 4 0 6,-4-4 0 0,7 8 0 12,-5-8 0-18,-2 4 0 12,-2-4 0-12,-4 6 0 19,0-3 0-16,2 1 0-2,2-4 0 12,4 4 0-13,11-4 0 16,0 0 0-16,4 0 0 15,0 0 0-15,0 0 0 15,-5 4 0-15,-3-1 0 14,-9-3 0-14,7 4 0 17,-9-4 0-17,10 6 0 14,1-2 0-14,-3-4 0 22,11 4 0-22,0 0 0 1,0-4 0 6,0 3 0 9,0 1 0-15,-6 8 0 19,-5 4 0-20,-3 6 0 1,-5-1 0 8,6-6 0-2,0 2 0 6,1-5 0-12,10 3-4 14,-7 2 3-15,9 4 1 14,-4 12 0-13,-2 9 0 15,1 10 1-16,5 14-1 14,-4 11 1-14,-6 5 2 15,8 8-3-14,-15 3 0 14,6-4 0-14,1-9 0 3,-3-5 0 10,3-9 0-13,1-4 0 10,5 0 0 3,4-2 0-13,-6 5 0 5,6 18 0 7,0 3 0-12,0 4 0 14,0 3 0-15,0-3 0 11,19-1 0-6,10-6 0 8,-14-14 0-12,10-3 0 6,-6-13 0 2,-6 12 0-2,-3-11 0 7,-6 1 0-14,-4 3 0 8,0-13 0 6,0-8 0-13,0-16 0 14,0-17 0-14,0-4 0 19,0 0 0-20,0 0 0 0,0 0 0 18,0 0 0-18,0 0 0 9,0 0 0 9,0 0 0-17,0 0 0-1,0 0 0 16,0 0 0-16,5 0 0 15,-5 0 0-15,0 0 0 14,2 0 0-13,-2 0 0 10,6 0 0 6,11 0 0-16,12 0 0-1,20 0 0 16,14 0 0-16,0 0 0 8,15-8 0 2,-4-5 0 3,8 6 0-12,0-2 0 11,-8 0 0-12,10 5 0 16,-8 4 0-15,-2 0 0 9,-2 0 0-6,-7 0 0 3,7 0 0 3,1 0 0-6,1 0 0 12,6 0 0-16,-2-3 0 7,4-2 0 0,-12-2 0 9,-1 7 0-16,-3 0 0 15,-3 0 0-15,-8 0 0 11,-5 0 0 10,-1 0 0-21,-9 0 0 0,2 0 0 5,-2 0 0 11,2 0 0-16,2 0 0 7,3 0 0 12,-3 3 0-19,7 6 0 5,1-2 0 1,1 2 0 13,-5 3 0-19,3-5 0 19,-5 3 0-19,-10-6 0 0,-2 0 0 10,-5-4 0 4,-5 0 0-14,1 0 0 20,4 0 0-20,-8 0 0 1,3 0 0 10,-1 0 0 4,-4 0 0-15,8 0 0 17,-10 0 0-17,6 0 0 0,-4 0 0 23,2 0 0-23,2 0 0 0,-1 0 0 8,-3 0 0 13,-1 0 0-21,1 0 0 0,-6 0 0 12,-2 0 0-5,-9 0 0 0,-2 0 0 9,0 0 0-16,0 0 0 14,0 0 0-13,0 0 0 15,0 0 0-16,0 0 0 14,0 0 0-14,0-8-9 21,0-24-2-21,0-18-2 1,-9-15 13 15,-8-10 0-16,1-3 0 5,-1-4 0 1,4-2 0 8,3-15 0-13,3-2 0 20,1-17 0-21,6-1 0 0,0-11 0 12,0-5 1 6,0-1-1-17,0-2-1-1,0-1 1 15,0-5 1-15,0 6-1 13,0 4-1-12,-6 15 1 12,3 29 0 4,-1 25-1-17,0 31-1 0,0 15-37 17,-5 10-36-17,3 5-37 14,-4-4-64-13,10 8-66 13,0 0-126-14</inkml:trace>
    </iact:actionData>
  </iact:action>
  <iact:action type="add" startTime="12757">
    <iact:property name="dataType"/>
    <iact:actionData xml:id="d1">
      <inkml:trace xmlns:inkml="http://www.w3.org/2003/InkML" xml:id="stk1" contextRef="#ctx0" brushRef="#br0">28177 13202 362 0,'0'0'213'5,"0"0"-50"3,0 0-21 7,0 0-42-15,0 0-23 16,0 0 13-16,0 0-21 19,-161 12 1-19,73 3-7 0,-1 2-8 10,-16-3-12 8,-9-7-12-18,-12 2-6 18,-15-2-1-18,-5 2 1 0,-3 3-2 12,3-5 4 3,-1 3-2-15,12-2-6 5,-6-5 7 8,2 4-5-13,-3-1 0 16,-1-3-5-16,21 6 2 14,14-5-2-14,12-4-1 19,11 0-7-18,5 0 3 14,11 0-6-15,3 0 3 5,14 0-1 5,1 0-1 8,3 0 1-18,5 3 0 0,1 3-2 13,4-3-3 5,9 3 1-18,-1-3-2 0,11-3 0 15,9 4-1-15,-5-4 0 16,7 3 1-16,-5 2-1 10,3-1 0 10,1-1 0-20,1 3 0 0,-7-2-1 14,-2-1 1-13,0 2-1 13,2-2 1-13,1 1-1 13,-1-1 0-14,11 3 0 19,0-6 0-19,-1 0-1 6,5 0 2 0,0 0 2 11,0 9 0-17,0 11 2 14,0 7-1-14,0 15-3 15,0 10 0-15,0-1 1 5,9 4-1 9,1 10 2-14,-10 14 0 13,0 11 1 2,0 1 1-15,0 2 4 22,0 1 7-22,0-1-3 0,0-3-4 11,0-3 1-11,0-5-3 15,0-5 1-14,0 1-3 17,0-18 0-16,0 2 1-1,0-13 2 30,0-5 2-31,0-2-4 0,0-6-1 0,0 1-4 10,0 5 2 6,0 5 2-16,0 7-3 6,0-9 1 0,0 4-2 11,0-7 0-17,0-12 1 5,0-5-1 7,0-8 0-7,0-17 0 7,0 4 0-12,0-4 0 12,0 0 0 7,0 0 0-19,0 0 0 0,0 0 1 18,0 0-1-18,0 0 1 15,0 0-1-15,0 0 0 12,9 0 0-12,10 0-3 18,8 5 0-18,9 4-1 13,8-9 2-13,0 0 1 14,13 0 1-14,2 0-2 21,7 0 0-20,9 0 2-1,1 0 0 15,7 0 0-14,3 0 0 12,-4 0 0-12,0 0 0 10,0 0 0 8,-6 0 0-19,6 0 0 0,5 0 2 15,-1 0-2-15,-1 0-4 14,7 0 4-14,-5-9 0 16,-1 4 0-16,-8 1 1 18,-8 4 1-17,-1-7-2 5,-10 7 0 1,-8 0 0 13,-7 0 1-20,-4 0-1 0,0 0 0 8,8 0-1 11,-7 0 0-19,5 0 2 6,-6 0-1 5,6 7 0 1,-10 2 0-12,-6-6 0 7,3 3 0 6,-5-6 0-13,10 3 0 15,-7-3 1-15,9 0-2 11,7 0 0-5,-7 0 1 4,0 0 1-6,6 4-1 10,-6 0 0-14,9-4 1 18,-9 7-1-17,2-7 0 4,-9 0-2 1,-7 0 1 12,3 0 1-17,-6 0-1 14,-6 0 1-15,2 0-1 6,-6 0 1 3,6 0 0-2,-6 0 0 0,-1 0-2 12,7 0 1-19,-4 0 0 1,-2 0 1 13,5 0-1-14,-3 0-1 15,2 0 2-15,2 0-1 14,-6 0 0-13,-1 0 0 14,-1 0 1-15,-3 0 0 18,-6 0-1-18,7 0 1 5,-9 0 0 21,0 0 0-26,0 0 0 0,0 0-1 15,4 0 1-15,-4 0-3 14,0 0-1-14,0 0 4 17,0 0-3-17,0 0 1 13,0 0 2-13,4 0-1 22,3-18 0-22,9-17-2 0,-3-12 1 8,2-15-13-3,-11-12 6 7,0-7 7-7,1-10 0 10,-5-6-1-14,0 3 3 6,0-4-1 0,0-5 2-2,0-6-1 3,0-7 0 8,0-3 0-16,0-3 0 17,0 8-1-17,0-5 1 5,0 7 0 8,0 9-2-13,0 5 2 14,0 16 0 2,0 15 2-16,0 15-2 0,0 2 0 12,0 3-3 6,0-3 2-17,0-7 0-1,0 8-23 15,-9 12-1-15,-1 22-21 15,1 10-40-15,-1 5-2 16,-3 7-2-16,7 21-140 13,6 10-181-13</inkml:trace>
    </iact:actionData>
  </iact:action>
  <iact:action type="add" startTime="17160">
    <iact:property name="dataType"/>
    <iact:actionData xml:id="d2">
      <inkml:trace xmlns:inkml="http://www.w3.org/2003/InkML" xml:id="stk2" contextRef="#ctx0" brushRef="#br0">23102 12400 525 0,'0'0'200'5,"0"0"-59"5,0 0 5 10,0 0-66-20,0 0-13 0,0 0 16 14,243 29 0-14,-146-23 0 16,21-6-3-15,23 0-14 13,15 0-13-14,31 0-3 16,32 0 7-16,9 0-5 13,-7 0-7-12,-12 0-20 16,-26-6-1-17,-20 2 8 5,-3 1-7 3,-13 3-5 9,-4 0-4-17,-12 0-4 13,-21-4-2-12,-24-4-1 15,-31 4 0-16,-32-5 2 21,-17 0 3-21,-6 2-1 0,0 1-6 16,0 6-6-16,-33 0-1 8,-81 0 0 8,-55 0 8-16,-46 0-8 5,-8 0 0 8,-11-11 0-13,-23 3 0 15,-4 5 0-15,2-3 0 18,10 6 0-18,26 0 0 14,33 0 0-13,17 0 0 13,30 0 0-14,40 22 0 17,31-6 0-17,36-1 0 12,21-2 0-11,15-4 0 16,0-2 0-17,32-1 0 5,103-6 0 5,69 0 0 4,83 0 0-14,20 0 0 16,9-6 0-16,-20-10 0 16,-37 3 0-16,-32 6 0 19,-27-1 0-19,-27 8 0 0,-34 0 0 14,-42 0 0-13,-44 0 0 13,-24 0 0-14,-24 0 0 16,-5 0 0-16,0 0 0 14,-34 0 0-14,-101 0 0 16,-69 15 0-16,-64 10 0 15,0-7 0-15,-5-11 0 15,11 0 0-14,33 1 0 19,24-8 0-20,41 0 0 0,42 0 0 16,44 6 0-16,44-6 0 11,19 4 0 9,15-4 0-20,42 0 0 0,97 0 0 10,85 0 0-4,58-10 0 4,19 10 0-5,-16 0 0 11,-49 0 0-16,-72 0 0 4,-65 0 0 5,-48 0 0 5,-34 0 0-14,-13 0 0 15,-4 0 0-15,0 0 0 22,-63 0 0-22,-74 13 0 0,-57 9 0 16,-29-7 0-16,10-2 0 11,25-5 0-7,49 0 0 8,48-5 0-7,49-3 0 4,34 0 0-5,8 0 0 6,4 0 0 9,106 0 0-19,62-7 0 0,48-14 0 17,3 2 0-17,-42 7 0 14,-50 6 0-14,-74 6 0 18,-36 0 0-18,-21 0 0 4,0 0 0 7,-30 0 0 6,-67 0 0-16,-25 18 0-1,-19-11 0 12,17-7 0-7,4 0 0 5,25 0 0-4,31 0 0 3,29 0-15 6,35 0-154-14,0 0-104 3,10 0-89 6</inkml:trace>
    </iact:actionData>
  </iact:action>
  <iact:action type="add" startTime="21855">
    <iact:property name="dataType"/>
    <iact:actionData xml:id="d3">
      <inkml:trace xmlns:inkml="http://www.w3.org/2003/InkML" xml:id="stk3" contextRef="#ctx0" brushRef="#br0">11761 16503 385 0,'0'0'146'5,"0"0"7"16,0 0 10-21,0 0-46 0,0 0-28 22,0 0-3-22,0 0-16 0,0 0-13 23,-4 0-5-23,-13 0-3 1,-10 0 10 17,-9 0-15-18,-6 0-12 15,-11 0-11-15,11 0-7 12,-4 0 0-12,1 0-2 17,-3 0 0-16,10 0 3 14,-6 0 5-15,10 0-5 13,2 0-1-13,-5 0 6 22,7 0-6-19,-8 0 4 7,0 0-3-8,-2 0-4-1,-2 0-1 7,0 0-3 2,4 0 0-5,8 0-3 1,-3 0-2 9,1 0 1-15,0 0 1 15,5 0 2-15,-2 0 3 16,8 0 1-16,2 0 2 16,0 0-5-16,-2 0-2 17,4 0-2-17,-9 0-1 5,12 0-1 3,-12 0 1 12,14 0-2-20,-9 0 1 0,2 0-1 11,0 0 1 8,-2 0 0-18,-3 0-1-1,1 0 5 15,-8 0-1-15,7 0-1 11,-3 0-3 7,-5 0 3-17,9 0-2-1,-6 0 0 14,3 0 0-14,-11 0-1 19,7 0 0-19,-10 0 0 11,-2 0-2-11,2 0 2 17,-2 0 4-17,6 0-2 19,-4 0-2-19,2 0 0 0,2 0-1 9,-4 0 0 12,4 0 0-21,-2 0 1 0,2 0 2 13,9 0-2-8,0 0-1 8,10 0 1-12,-2 0-1 14,0 0 1-15,8 0 0 10,-3 0 0 10,-1 0-2-20,-4 0 2 0,-2 0-2 15,-2 0 4-15,-11 0-2 15,9 0 0-15,-9 0-3 14,9 0 3-13,-9 0-3 18,11 0-16-19,4 0 7 10,8 0 5-10,11 0 4 21,0 0 3-20,0 0 3 15,0 0 1-16,0 0-1 0,0 0 1 12,0 0-1 1,-4 0-2-12,4 0 1 14,0 0-2-14,0 0-2 17,0 0 2-18,0 0 2 0,0 0 0 11,0 7-2 10,-6 23 1-21,6 15-1 0,-5-9 5 13,5 8-3-13,-4 2-1 16,4-1-1-16,0-8 1 14,0 7-1-14,0-16 0 18,0 18 1-18,0-9-1 13,0 11 2-13,0 5 2 17,9 0 0-16,5 0 3 17,-7 2 0-18,5 2-3 0,-7-4 0 17,-3 0-2-17,-2-4-1 7,0-4 0 0,0-8-1 4,0 6 1-7,0-14 0 10,0 5-1-14,0-5 1 15,0-18 2-15,0 5 0 15,0-3 0-15,0-1 2 16,0 9-1-16,0-10-3 14,0 6 0-14,0 0-1 20,0-2 1-20,0 7-1 4,0-7 0 3,0 7 0 11,0-12 0-18,0 4 0 14,0-3 0-14,0-1 0 5,0-2 1 6,0-8-1 8,0 0 0-19,0 0 1 0,0 0 0 12,0 0-1 7,0 10-1-19,0-1-4 0,0 0 1 11,0 3 3 14,0-12 1-25,0 0 0 0,0 0 2 0,0 0-2 14,0 0 0-1,0 0 0-13,0 0 0 14,0 0 0-14,0 0 3 15,0 0-2-14,0 0-1 16,0 0-1-17,0 0 1 0,0 0 0 12,0 0-5 7,0 0 1-19,0 0 3 0,0 0 1 12,0 0 0 2,0 7 0-14,0 11-1 19,0-1-6-19,0-6 2 0,0-4 4 15,0-7 0-15,0 0-1 15,0 0-4-15,0 0 0 19,0 0 1-18,0 0 3 14,0 0 2-15,0 0 1 14,0 0 0-13,0 0 0 14,0 0 1-15,0 0-1 15,0 0-1-13,0 0-3 10,10 0-2-12,3 0-3 14,16 10 7-14,11-10 1 17,9 0 1-17,8 8 1 5,10-8-2 3,11 0 1 8,2 0-1-16,17 0 1 6,-4 0 0 6,-5 0-2-12,3 0 1 14,-13 0 0 3,-4 0-2-17,4 0 2 0,-9 0 0 15,1 0 1-15,-11 0 1 18,-4 0 3-18,-7 0-2 5,1 0 2 2,-1 4-1 11,-4 3 0-18,3 1-1 14,-5 2-1-14,10-10 1 16,-7 7-3-16,3 2 0 7,1 3 2 0,-9-4-1 0,2-1 1 6,-2 3 2-13,-6-10-4 15,8 4 4-15,-4 4-3 15,-3-8-1-15,1 7 0 14,2-7 2-14,-4 0-2 16,0 0 0-15,-7 0-1 12,-6 0 1-13,-2 0 1 20,2 0-1-20,0 0 1 15,-8 0-1-15,-5 0 6 15,7 0-3-14,-9 0-3 3,11 0 1 3,0 0 0 12,-8 0 3-18,1 0-3 12,1 0-1-13,5 0 2 5,-3 0 1 9,6 0-3-14,0 0 0 11,-8 0 0-6,10 0 0 6,0 0-1-7,-2 0 1 9,2 0 0-13,-7 0 0 17,1-7 0-17,-11 3 1 6,1 4 1 23,-5 0-3-29,0 0 1 0,0 0 0 0,0 0 0 9,0 0 0 12,0 0 0-21,0 0-1 0,0 0 0 16,0 0 0-16,0 0 1 14,0 0 0-13,0 0-2 11,0-8 1 5,0-9-6-17,4-12-19 0,6-3 24 13,-1-5 2-8,-7-1 0 7,4 10-2-12,-6-9-1 13,0 9 0-7,0-16 0 7,0 7 3-13,0-16-1 13,0-10 2-12,0 7-2 17,0-18 1-18,0 1 0 15,-8-8 0-15,-11-2 1 19,6-6-1-19,-2-5 1 0,1 4-1 9,12-9 0 8,-9 5 0-17,5-3 1 4,4-1-1 8,-3 7 0-6,1 10 0 6,4 15-1-12,0 19 1 17,0 22-1-16,-4 16-1 11,-2 9-73-12,-3 0-3 17,-1 0-35-17,8 0-87 13,2 29-145-12</inkml:trace>
    </iact:actionData>
  </iact:action>
  <iact:action type="add" startTime="25199">
    <iact:property name="dataType"/>
    <iact:actionData xml:id="d4">
      <inkml:trace xmlns:inkml="http://www.w3.org/2003/InkML" xml:id="stk4" contextRef="#ctx0" brushRef="#br0">27207 16540 749 0,'0'0'185'5,"0"0"-29"18,0 0-65-23,0 0-22 0,0 0 1 14,0 0-6-14,0 0-5 16,-282 0-1-15,196 0-16 13,-11 0-7-14,4 0 4 16,-2 7-7-16,-4 2-9 14,10-5 0-14,-3 4 6 16,5-1-5-16,7 3 0 13,-2-10-10-13,0 8-2 19,10-8-1-17,3 0 3-2,6 3-2 9,-1 1-4 8,-3 5 0-17,4 0 1 14,4 1-2-14,4-10 4 16,4 10-5-15,11-10-5 15,4 0 3-15,-1 0-3 2,5 0-1 10,2 0 2-13,1 0 0 13,-1 0-2 4,5 2 0-17,4-2 2 0,2 6 0 16,4-6-2-16,3 0 0 16,1 0 0-16,5 0-1 16,-9 0 1-16,-6 0 0 21,2 0 0-21,-4 0 0 0,-5 0 0 7,-1 0-2 16,4 0 2-23,-3 0 2 0,5 4-1 16,10-4-1-16,5 3-1 14,-2-3 0-14,5 0 1 15,5 0 0-15,0 0 0 15,0 4 0-15,0-4 0 16,0 0-1-16,0 0 1 14,0 0 0-14,0 0-2 16,0 0 2-16,0 0 0 14,0 0 0-14,0 0-2 17,0 0 2-17,0 0 0 13,0 0 2-13,0 0-2 18,0 8 0-18,0 2 1 13,0 18-1-13,0 5 2 16,-4 6 0-16,4 4-2 17,0-3 0-17,0 13 0 2,0-5 1 14,-8 2-1-16,-3 8 3 18,1-13-3-18,7 8-1 12,-5 12 1-12,-7 0 0 16,7 4 1-16,2-4 1 14,-3 1-1-14,5-4 5 16,-5 10-5-16,1-10 3 15,-5 4-4-15,11-10 5 15,-2-10-4-15,4-14 4 23,0-4-4-23,0-6 1 0,0-7 2 9,0-11-3 5,0 5 0-14,0-9 0 18,0 0 1-18,0 0-1 6,0 0-1 1,0 0 1 8,0 0-1-15,0 0 4 21,0 0-4-20,0 0 2-1,0 0-1 13,0 0 2-13,0 8-3 15,0-1-1-15,0 11-6 13,0-7 7 7,0 7 0-20,0-18 1 0,0 0-2 14,0 0 1-14,0 0-4 17,0 0-3-17,11 0 0 17,22 0 7-16,9 0 0-1,1 0 2 12,5 0-2-7,-2 0 0 8,-1 0 0-12,3 0 0 14,-1 0 0-15,5 0 0 15,1 0 0-15,-3 0 0 15,5 0 1-14,-11 0 0 14,11 0-1-15,4 0 0 11,4 0 1-6,9 0-1 7,2 0 0-12,-7 0 0 16,3 0 0-16,-3 0 0 18,-8 0 0-18,-8 0 0 5,4 0 0 7,-11 0 2-3,4 7-2-9,9-7 0 8,-6 0 0 5,-3 5 0-1,-3-5 0-11,-3 4 0 15,-11-4 0-16,-1 0 0 14,6 0 0-14,-7 3 1 4,1 3-1 9,-3-6-1-8,-6 3 1 4,7-3 0 7,-5 0 1-16,8 0-2 4,1 8 2 10,4-8-1-14,0 0 0 15,1 0 0-15,4 0 0 18,-4 7 0-18,-1-7 1 18,-6 0-1-18,3 10 0 0,-3-10 0 16,4 0 0-16,-7 0-1 14,-6 0 1-14,2 0 0 12,1 0 0-6,-8 0-1 6,3 0 1-12,-4 0 0 16,-9 0 0-16,11 4 1 12,-4-4-1-8,0 0-1 7,-3 4 1 10,5-4 0-21,-7 0 1 0,-1 4-1 16,5-4-2-16,-8 0 2 10,-1 0 0-10,3 0 0 21,-6 7-1-20,0-7 0-1,0 0 0 13,0 0 1 3,0 0-1-16,0 0-1 13,0 0-1-13,0 0-5 13,0 0-3-12,0 0 7 20,0 0-6-21,0 0-1 0,0-15-3 11,0-23 11 4,0-3 0-15,0 6 4 15,0 10-1-15,0-5 0 5,0 14 0 7,0-3 1-11,0 1-1 16,0-10-1-17,0 3 1 14,-6-4 0-14,-13-7 0 21,12-8 0-20,-10 6 0-1,11-6 0 8,2-2-1 7,4-7 1-15,0 5 1 18,0-13-1-18,0 4 0 15,0-17 0-15,0-4 0 4,0-7 0 11,0 2 0-15,0 5 1 13,0 21-1 1,0 5 0-14,0 10 0 4,0 6-1 9,0 4 0-13,0 3 1 21,0-7-7-20,0 7-39 3,0 4-38 5,0 4-37 4,0 6-82-13,-6 15-36 14,6 0-346-14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00:45.38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83">
    <iact:property name="dataType"/>
    <iact:actionData xml:id="d0">
      <inkml:trace xmlns:inkml="http://www.w3.org/2003/InkML" xml:id="stk0" contextRef="#ctx0" brushRef="#br0">16937 4774 938 0,'0'0'219'3,"0"0"-81"20,0 0 18-23,0 0-52 0,0 0-16 16,0 0-15-16,0 0-3 15,-78-7 11-15,-4 7-17 17,-9 0-14-17,-8 0-9 13,-11 0-16-12,-8 0-25 14,-4 7 0-15,4 5 0 18,-4 1 0-18,2-5 0 21,2 0 0-21,6 1 0 0,2-9 0 12,3 0 0-12,10 0 0 9,2 0 0 0,13 0 0-2,0 0 0 12,8 0 0-17,11 0 0 1,0 0 0 5,-1 0 0 8,1 0 0-16,4 0 0 5,0 0 0 7,2-4 0-12,9-5 0 14,-3 5 0 2,5-4 0-16,6 5 0 0,-2 3 0 17,-7-6 0-17,5 6 0 14,-9 0 0-14,13 0 0 16,2 0 0-16,9 0 0 18,1 0 0-18,1 0 0 4,2 0 0 22,-3 0 0-26,-3 0 0 0,-5 0 0 6,6 6 0 1,-5-3 0 10,-3 5 0-16,4-4 0 15,-8 0 0-16,-4 5 0 1,-3-1 0 14,3-8 0 0,1 4 0-15,10-4 0 1,5 0 0 13,5 0 0-14,-3 0 0 15,5 0 0-15,0 0 0 16,-2 0 0-15,4 0 0 12,0 3 0-13,0 1 0 20,-5 5 0-20,-7 3 0 14,-1-5 0-12,-2 2 0 12,2 0 0-14,5-2 0 6,6 2 0 1,8-6 0 7,6 3 0-13,1-2 0 19,-9-1 0-20,2 7 0 0,-14 1 0 16,-1 1 0-16,-8 5 0 15,3-2 0-15,7-3 0 16,5-2 0-16,10-3 0 15,9 1 0-15,0-4 0 20,4-4 0-20,0 5 0 0,0-5 0 8,0 8 0 13,0 13 0-21,0 7 0 0,0 9 0 12,0 4 0-5,0 0 0 0,0 3 0 12,0 5 0-18,0 9 0 0,0 3 0 13,0-3 0-14,4-1 0 11,0-1 0-6,1 6 0 8,3-5 0-13,3 5 0 17,-3-1 0-17,-4 9 0 13,5-1 0-13,5-1 0 21,-7 1 0-21,10 2 0 11,-11-2 0-11,11-4 0 19,-5 6 0-19,-1-11 0 13,6-10 0-12,-5-10 0 4,1-8 0 2,-2-2 0 11,-5-10 0-16,2 5 0 16,-3-6 0-18,-1-7 0 1,-4 10 0 8,0-2 0 7,0 5 0-16,0-2 0 15,0-1 0-13,0-3 0-2,0 3 0 17,0 2 0-17,0 7 0 13,-9 15 0-13,-1-1 0 16,-5-1 0-15,11-14 0 12,2-14 0-12,-5-8 0 15,7-8 0-16,0 0 0 17,0 0 0-17,0 0 0 14,0 0 0-14,9 0 0 21,20 0 0-21,-1-4 0 0,-11 0 0 8,-9 4 0 14,-4 0 0-22,-4 0 0 0,0 0 0 15,0 0 0-15,0 0 0 16,0 0 0-16,7 0 0 14,1 0 0-14,7 0 0 11,-5 0 0 8,16 0 0-19,1 4 0 0,13 0 0 18,15-4 0-18,2 0 0 14,12 0 0-14,3 0 0 12,8 0 0-12,-4 0 0 23,2 0 0-23,-11 4 0 1,1 9 0 5,1-6 0 13,-1-2 0-19,5-5 0 16,-1 0 0-16,2 0 0 5,-3 0 0 4,-9 0 0-5,-1 0 0 8,-2 4 0-3,6 5 0-9,-4-9 0 17,9 4 0-17,-3-1 0 9,5 2 0-4,6-5 0 4,-5 4 0 7,-1-4 0-16,-9 3 0 24,-4 7 0-23,0-2 0-1,-2-1 0 5,-10 1 0 9,14 5 0-13,-7-2 0 9,1 7 0 1,-4-3 0-11,-3-2 0 8,-1-1 0 12,-1-5 0-20,-2 7 0 1,-2-10 0 14,-6 3 0-15,-6 5 0 14,-1-3 0-14,-1-2 0 19,-3 2 0-19,4 0 0 15,-7 3 0-15,5 1 0 8,5-6 0 1,-5 1 0-5,5-4 0 5,-1 0 0-1,-1 1 0 1,1-5 0-5,5 0 0 3,4 0 0 12,-2 0 0-19,6 0 0 10,-8 0 0-9,6 0 0 8,-8 0 0-2,4 0 0 15,-2 0 0-22,2 0 0 0,-3 0 0 8,-3 0 0 0,0 0 0 4,-9 0 0-12,-4 0 0 10,-9 0 0-2,1 0 0-3,-7 0 0 2,5 0 0 5,1 0 0 11,-6 0 0-20,7 0 0-2,-7 0 0-1,0 0 0 8,3 0 0 6,9 0 0-14,-7 0 0 20,4-5 0-20,1-3 0 16,-7 5 0-15,5-5 0-1,-1 4 0 14,4 4 0-14,-5-6 0 13,5 3 0-8,2 3 0 9,-11-4 0-14,0 4 0 16,-6 0 0-16,0 0 0 14,0 0 0-13,0 0 0 13,0-5 0-13,0 5 0 11,0-3 0-12,0-22 0 17,0-15 0-15,0-17 0 13,0-14 0-14,0 2 0 3,0-9 0 7,0-6 0-5,0-16 0 3,0 3 0-4,5-9 0 3,1-6 0 9,-6 3 0-17,0-1 0 13,2-1 0-12,-2 4 0 7,10 10 0 3,-3 0 0-10,5 11 0 14,-1-5 0-14,8 1 0 9,-4-3 0-3,-1-1 0 6,-3-4 0-13,2 0 0 5,-9-2 0 11,-4 7 0-16,0 11 0 26,0 17 0-26,0 25 0 0,0 15-8 13,0 21-90-13,0 4 3 18,0 0-45-16,0 0-63 17,0 0-129-17</inkml:trace>
    </iact:actionData>
  </iact:action>
  <iact:action type="add" startTime="16477">
    <iact:property name="dataType"/>
    <iact:actionData xml:id="d1">
      <inkml:trace xmlns:inkml="http://www.w3.org/2003/InkML" xml:id="stk1" contextRef="#ctx0" brushRef="#br0">29637 4546 436 0,'0'0'263'1,"0"0"-107"16,0 0 28-17,0 0-71 14,0 0-10-14,-268 78-18 17,209-78 7-17,-10 3-5 14,1-3-22-14,-10 0 2 18,7 0-5-18,-22 0-8 11,0 0-7-10,-18 0-5 14,-5 0 2-15,-15 8-20 17,-2 6 3-17,1 1-6 15,1-2-9-15,13-1-3 16,-4 5 3-15,2-6 2 4,-3 2-1 6,3-1-4-7,0-5-3 6,-8 3-6-3,3-2 0-2,1-4 0 13,16-1 0-18,12-3 0 15,5 0 0-15,2 0 0 18,5 0 0-17,-2 0 0-1,-1 0 0 15,11 0 0-14,1 0 0 16,9 4 0-17,5 2 0 9,13-4 0-5,3 8 0 9,-3-3 0-13,8 1 0 17,-2 5 0-17,8-1 0 17,-2-9 0-17,13 7 0 19,4-7 0-19,6-3 0 0,9 5 0 9,0-5 0 9,-4 0 0-17,3 0 0 10,-1 0 0-10,-4 4 0 20,-3-4 0-21,2 3 0 0,5 1 0 11,0-4 0 7,-1 3 0-18,7-3 0 0,0 0 0 12,0 0 0 5,0 0 0-17,0 0 0 0,0 0 0 17,0 15 0-16,0 1 0 12,24 0 0-12,-5 5 0 13,-5-9 0-13,1-2 0 17,-7 0 0-18,1-2 0 6,-1-1 0 1,3 5 0 10,-3 5 0-17,-1-5 0 4,1 5 0 9,0 0 0-8,-5 2 0 2,1 6 0 10,2 0 0-14,0 8 0 2,-6 2 0 2,0 8 0-1,0 4 0 7,0 7 0-13,0 8 0 15,0 7 0-15,0 12 0 16,0-3 0-16,0 5 0 6,0-8 0 4,0 4 0-6,0-5 0 10,0-2 0-14,0 7 0 12,0-5 0 6,0 0 0-17,0 1 0-1,0 0 0 11,0-13 0 8,0-5 0-19,0-14 0 1,0-5 0 13,0 6 0-14,0 6 0 14,0 0 0-14,0-1 0 13,0-12 0 6,0-14 0-19,0-6 0 0,0-6 0 14,0-5 0-13,0-6 0 16,0 2 0-17,0-2 0 14,0 0 0-13,0 6 0 15,0 11 0-16,0-2 0 12,0 10 0-12,0 0 0 21,0-10 0-21,0 2 0 1,0-9 0 10,0-8 0-5,0 0 0 6,0 0 0-11,0 0 0 10,5 0 0 8,3 0 0-19,5 4 0 0,1-1 0 12,5 3 0-6,-12-2 0 2,8 4 0 11,-1-1 0-19,-3 3 0 0,12-2 0 18,6-1 0-17,12-3 0 13,11 0 0-14,20-4 0 4,2 4 0 8,14-4 0-8,3 3 0 5,6 3 0-3,-11-2 0 5,-6 4 0-6,2-8 0 7,-4 7 0-12,-2-7 0 13,11 0 0-8,-1 0 0 8,11 0 0-13,-7 0 0 12,10 10 0 10,1-2 0-20,6 9 0-1,-4-6 0-1,1 1 0 8,3-5 0 6,-16 3 0-14,-3-7 0 18,-8 7 0-18,-14-8 0 16,-1 8 0-16,-12-3 0 16,-1-2 0-16,1 2 0 15,4-1 0-15,-2 1 0 5,-3-7 0 2,3 0 0 11,0 0 0-16,-5 0 0-2,-9 4 0 14,-4 0 0-9,-11-4 0 4,7 0 0-4,-3 0 0 5,8 0 0-4,2 0 0 7,2 0 0-13,-2 0 0 17,4 0 0-17,7-8 0 13,0 1 0-12,-1-6 0 20,1 8 0-21,-9 1 0 0,0 1 0 7,-2-3 0 10,-2 2 0-17,-6 2 0 16,-5-4 0-16,-2 6 0 19,-2 0 0-19,-4-4 0 0,0 4 0 13,0 0 0 4,-6 0 0-16,6 0 0-1,0 0 0 15,2 0 0-15,2 0 0 14,4 0 0-13,-1 0 0 14,3 0 0-14,-6 0 0 14,-6 0 0-15,6 0 0 15,1 0 0-15,-1 0 0 14,-10 0 0-13,-5-3 0 17,2 3 0-18,-10-4 0 4,5 4 0 2,-5 0 0 15,0 0 0-21,0 0 0 18,0 0 0-18,0 0 0 0,0 0 0 13,0 0 0 0,4 0 0-13,4 0 0 15,5-8 0-15,6 3 0 15,0-7 0-13,-4 9 0 0,-5-2 0 13,1 2 0-15,-7 3 0 14,0-6 0-13,0 6 0 14,-4-4 0-14,0 4 0 21,7 0 0-22,-7 0 0 1,4 0 0 6,0 0 0 11,-2-3 0-16,7-1 0 13,-5-1 0-15,-4 5 0 0,0-3 0 13,0-10 0 4,4-16 0-16,0-11 0-1,-2-13 0 14,5-5 0-13,-3-3 0 13,2-13 0-14,3-3 0 13,-1-5 0-8,1 4 0 11,-3-6 0-16,-2-3 0 7,-4 2 0-1,0 2 0 7,0 14 0-13,0 7 0 21,0 6 0-18,0-1 0-3,-4 7 0 11,-11-6 0 4,0 7 0-15,3-2 0 11,-5 4 0-11,2-2 0 20,-4 4 0-20,7-9 0 5,-1 4 0 7,-2-7 0-12,2 1 0 10,3-6 0 11,6 8 0-21,4 10 0 0,0 8 0 16,0 11 0-16,0 0 0 14,0 6 0-14,0-3 0 15,0 3 0-15,0 1 0 15,-4 2 0-15,-3 3 0 16,1 2 0-16,-5-6 0 17,-1 2 0-17,1-3 0 17,3 4 0-17,-7-8 0 1,7 7 0 8,-3 2 0 12,9 5 0-21,-2-5 0 1,-5 1 0 13,-1-4 0-14,1-4 0 17,-5 2 0-17,-1-1 0 15,2-2 0-15,0 0 0 16,-1 2 0-16,5-1 0 14,-5 2 0-14,5 3 0 7,5 2 0 0,4 9 0 8,0-1 0-15,0 5 0 14,0-3 0-13,0 3 0 15,0 0 0-15,0 0 0 12,0 0 0-13,0 0 0 23,0 0 0-21,0 0 0-2,0 0 0 8,0 0 0 12,-6 0 0-20,6 0-49 0,0 0-17 15,0 0-55-14,0 0-81 14,0 0-185-15</inkml:trace>
    </iact:actionData>
  </iact:action>
  <iact:action type="add" startTime="34265">
    <iact:property name="dataType"/>
    <iact:actionData xml:id="d2">
      <inkml:trace xmlns:inkml="http://www.w3.org/2003/InkML" xml:id="stk2" contextRef="#ctx0" brushRef="#br1">26862 11169 650 0,'0'0'155'7,"0"0"-22"6,0 0-21-12,0 0-44 16,0 0-20-17,0 0 14 16,0 0 3-16,0 0 7 14,0 0-4-14,0 0-2 17,0 0-13-17,0 0 5 16,2 11-18-16,21 6-11 16,11 2-8-16,2 2 15 0,6 4-16 16,2-6-5-1,2 10 6-14,-4-5-7-1,11-2 1 16,-4 3-3-16,7-6 0 17,-11 2-6-17,5 4 0 17,1 0 1-17,-5-3 1 5,11 3-3 4,-6-4-1-4,1 4-1 3,1 0 0 12,-9-6-2-19,11 2 0-1,-4-8 0 9,-5 3-1 7,7 0 2-16,-11 0-2 5,-6 1 2 8,-1 0 0-8,-1-2 2 10,0 7 3-15,-5-7-6 5,7-2 2 3,-15-5-2 2,5 3 1 8,-7-1-2-18,2-8 1 0,-4 7 0 17,-3-5 0-17,-3 0-1 15,-1 4 1-14,-1-8-1 15,-3 6 0-16,-6-6 1 18,0 0-2-18,0 0 1 0,0 3-1 13,0-3 1 4,0 0 0-17,0 0 0 0,0 0-2 14,0 0 1 0,0 0 1-12,0 0-2-1,0 0 1 9,0 0-1 10,0 0 0-20,-48 0 0 0,-11 0 2 11,-11 0-1-4,-2 0 0 5,3 0 0-12,-7 0 1 20,13-3-1-20,4-11-2 14,12 6 3-14,1-3-4 6,14 1 4-1,9 7 0 13,15-1-3-18,2 4 3 14,6 0 0-14,0 0-1 17,0 0 1-17,0 0 2 16,0 0-2-16,0 0 1 14,0 0 1-13,0 0 0 13,0 0-2-14,40 0 0 19,19 0 0-19,4 0 1 0,0 0 1 11,9 0-1-5,-9 13 0 7,0-1 0-13,-4-1 0 15,-4 6 0-15,-2-5 0 19,-13 1-1-19,-7-6 1 6,-9 2-1 2,-10-2 0 5,-5-7 1-13,-3 0-1 21,0 6 0-21,-6-6 0 0,7 0 0 12,-7 0 0-7,4 0-1 8,-4 0 0-12,0 0-1 9,0 0 0 8,0 0-1-18,0 0-1 0,0-37 2 12,0-8 1 7,0 2 1-19,0 8 0 0,0-2 0 15,-4 9 0-15,-9 3 0 14,9 9 0-14,2 3 0 17,2 13-1-17,-5-4-3 18,1 4-9-18,-2 0-67 14,6 0-31-14,0 0-54 15,0 0-79-15,0 0-343 19</inkml:trace>
    </iact:actionData>
  </iact:action>
  <iact:action type="add" startTime="36092">
    <iact:property name="dataType"/>
    <iact:actionData xml:id="d3">
      <inkml:trace xmlns:inkml="http://www.w3.org/2003/InkML" xml:id="stk3" contextRef="#ctx0" brushRef="#br1">28080 11012 399 0,'0'0'192'2,"0"0"-34"5,0 0 19 9,0 0-62-16,0 0-29 14,0 0-15-14,0 0-1 17,-15 0-7-16,-40 17 8 14,-12 4-15-15,-7 8-16 16,7 1-11-16,-5 8-7 15,-6 3-7-14,2 5-4 15,-10-2 4-16,-11 2-4 0,0-6-1 14,4 5 1 5,0-8-6-18,11-2 1 0,11 2 0 11,7-9-3-12,5-3 0 16,15 0-2-15,2-9 1 14,10 1 3-15,5-4-4 13,4-9 5-12,14-1-6 14,-5 2 2-15,-3 2-1 14,-2 6 0-14,-2-4 6 19,2-2-3-19,8 2-4 14,9-9 0-14,2 3 2 16,0-3-1-16,0 0-1 12,0 0 0-12,0 0 0 23,0 0-2-23,-6 0 5 0,6 5-2 13,0-5-1-12,0 0 0 10,0 0 0 8,0 0-1-19,0 0-2 0,0 0 2 13,0 0-2-13,0-5-2 20,0-39 1-20,27-8 1 18,11-8 3-18,-8 7 0 0,-1 9 0 12,-12 8 0-2,-4 7 2-10,-7 16-4 20,-6 11 3-20,0 2-1 18,0 0 2-18,0 0-1 1,0 0 1 10,0 0-1 3,0 0-1-14,-36 31 4 18,-6 15-1-16,2-2-2-2,6-3 0 10,9-4 0-6,6-12 3 15,10-10-2-19,3-2 6 16,6-9 20-16,0 4 6 11,0 5 6-11,0-1-3 14,11 9-26-14,25 2-3 17,6-7 9-17,-2 5-9 22,10-9 0-22,5-8-7 0,-4-4-1 9,6 0-4 8,-13 0 3-17,-15 0 0 17,-14 0-8-15,2 0-31-2,-9 0-57 10,-3 0-47 10,-5 0-98-19,0 6-133-1</inkml:trace>
    </iact:actionData>
  </iact:action>
  <iact:action type="add" startTime="37327">
    <iact:property name="dataType"/>
    <iact:actionData xml:id="d4">
      <inkml:trace xmlns:inkml="http://www.w3.org/2003/InkML" xml:id="stk4" contextRef="#ctx0" brushRef="#br1">23979 11536 15 0,'0'0'610'3,"0"0"-504"20,0 0 25-23,0 0-31 0,0 0 12 20,0 0-39-20,0 0-16 13,-333-71-8-13,177 105-15 16,-8 19 2-16,-3 20-1 11,7 9 0-11,15 8 4 16,23 8-5-16,20-1-4 18,27 6 4-18,22 3-4 20,30 0 4-20,23 9-11 0,6 3-6 14,97 8-10-14,47 6-5 11,29-6-2-3,25-11 3 1,11-25-2-2,-15-33 0 5,-20-36 5-12,-20-21-2 8,-34-14-3 10,-18-62 1-17,-26-39-2 17,-19-32 0-17,-14-18 2-1,-12-10-2 8,-11 7 1 10,-16 9 1-16,-10 25 0-1,0 28-1 10,-59 24-1 15,-23 34 0-26,-17 13 0 0,-6 25 0 0,6 10 0 8,2 0-1 6,15 0-38-14,18 3-43 15,12 14-75-15,52-9-44 19,0 5-211-19</inkml:trace>
    </iact:actionData>
  </iact:action>
  <iact:action type="add" startTime="45630">
    <iact:property name="dataType"/>
    <iact:actionData xml:id="d5">
      <inkml:trace xmlns:inkml="http://www.w3.org/2003/InkML" xml:id="stk5" contextRef="#ctx0" brushRef="#br2">27597 13426 483 0,'0'0'173'4,"0"0"-41"8,0 0-4 7,0 0-64-19,0 0 5 0,0 0 8 19,0 0-17-19,32 53 6 12,-22-35-3-12,-10-3-7 16,2 6 6-16,9 3-13 16,-3-2-17-16,3 0-10 16,-1 3-9-16,11-4-4 15,-2-2 0-15,5-4 5 16,18-8 1-16,-2 2-9 13,12-3-1-13,-3 0 2 14,2-2 5-14,-5-1-2 21,2 1 1-21,-8 2 1 0,9 2 2 14,-5 3-11-14,2-11 0 11,9 4-1 8,-2 1-2-18,2-5 2-1,-7 0 0 12,5 0-1 5,-13 0-1-17,2 0 0 0,-2 0 0 16,0 0 0-15,-2-9 0 16,-8 9 2-17,3-11-2 5,-10 5 1 17,3-2-1-22,1 8 0 1,1-4 0 14,5 4 1-15,1 0-1 16,6 0 1-16,-2 0-2 14,0 0 2-14,-2 0-1 17,-5-3 0-17,1-1-2 15,-5-2 1-15,-1 4 2 19,-12-2-1-18,1 4 0-1,-6 0 0 11,-1 0 2-6,5 0-1 8,10 0-1-13,6 0 2 17,-1 4 0-16,3 15-1 4,-3-2-1 6,-3 2 1 1,-6-1-1-12,0-1 1 16,-6-2 0-16,-1 6-1 16,-1-10 0-16,-3 3 3 21,-4-3 3-21,3-6-1 0,-7 2-5 10,4 6 2 6,-4-13-1-16,0 0-1 4,0 0 0 9,0 0 0-13,0 0-1 13,0 0-1 6,0 0 1-19,0 0-3 0,0 5 2 16,0-5 1-16,0 0 0 17,0 0 0-17,0 0 1 15,0 0-2-15,0 0 0 14,0 0-4-14,4 0-2 13,-2 0 0-12,9 0-2 20,1-30 9-21,7-23 1 0,0 12 0 11,-4 0 0-6,2 1 1 4,2 8-1 8,-9 7 1-17,7 9-1 4,-10 8 0 9,-7 2-1-13,6 6 1 13,-6 0 0 5,4 0 0-18,15 0 0 0,4 0 0 14,13 0 9-14,10 0-5 16,-1 0 1-15,5 0-1 14,1 0 3-15,-5 0-3 17,7 0 3-17,-5 0-2 14,3 0-1-14,2 0-1 7,-1 0 0-1,3 14-1 16,0-3 0-22,-5 1 4 0,-1-3-5 12,6 4 0-6,-5-1-1 7,1 0 4-13,-3 1-4 15,3-1 0-15,-13-5 0 14,10-3 0-13,-8 4 1 13,2 1 1-14,-12-1-1 14,-1 1-1-14,-5-9 0 21,-7 2-1-21,-5-2 1 5,7 0 1 7,-4 0-1-11,6 0-2 8,2 0 2 8,2 0-1-17,9 0 0 5,-9-22 1 7,5-3-1-12,-3-12 1 13,-1-9-1-8,-5-1-1 2,-4 5 0 15,-3 13 1-22,-10 12 1 0,1 15-2 14,-5 2 2-14,0-6-4 18,0 6-1-18,0-4-41 11,0 1-58-11,0-1-123 18,0 4-98-18</inkml:trace>
    </iact:actionData>
  </iact:action>
  <iact:action type="add" startTime="47410">
    <iact:property name="dataType"/>
    <iact:actionData xml:id="d6">
      <inkml:trace xmlns:inkml="http://www.w3.org/2003/InkML" xml:id="stk6" contextRef="#ctx0" brushRef="#br2">23385 14558 708 0,'0'0'292'3,"0"0"-151"5,0 0 19 0,0 0-19 6,0 0-114-14,0 0 54 16,-283 249-12-16,195-188-21 16,20-16-13-16,16-11 2 21,26-14-16-21,12-12-1 0,14-1-7 14,0-7-7-14,40 0 2 16,65 0-5-15,32-25-2 15,13-19-1-15,-9-5 1 10,-19 1 1-11,-44 14-1 14,-29 9-1-14,-30 13 2 17,-19 12 1-17,0 0 30 14,-45 41 25-14,-52 37-26 17,-19 12-27-17,3-9 4 14,18-6 3-14,27-23-2 16,35-20 2-16,20-14 3 14,13-18 1-14,32 0-12 16,75-21-3-16,47-52 1 22,21-1-1-22,-17 1 1 0,-36 19 0 9,-31 18-1 11,-43 19 1-19,-18 10-2-1,-26 7 3 15,-4 0-1-15,0 0 3 15,0 0-5-15,-15 11 0 16,-19 31 0-16,-8-5 0 14,17-9 0-13,14-11 0 14,7-6 0-15,4-7 0 13,0-4 0-12,4 0 0 15,55 0 0-15,13 0 0 12,-2-15 0-13,-18-6 0 16,-10 21 0-15,-14 0 0 12,-1 0 0-12,-8 0 0 4,2 0 0 6,-2 0 0 8,0 4 0-19,-2 15 0 0,6 6-115 14,11 9-84-14,-23-22-126 17,12 8-262-17</inkml:trace>
    </iact:actionData>
  </iact:action>
  <iact:action type="add" startTime="48510">
    <iact:property name="dataType"/>
    <iact:actionData xml:id="d7">
      <inkml:trace xmlns:inkml="http://www.w3.org/2003/InkML" xml:id="stk7" contextRef="#ctx0" brushRef="#br2">29462 14583 677 0,'0'0'255'4,"0"0"-29"5,0 0-58 5,0 0-48-14,0 0-40 15,0 0-17-15,0 0-28 15,-152 134 2-15,89-81-8 17,8-3-8-17,5-6-3 15,14-10-8-15,13-10-3 16,10-8-3-16,9-16-2 21,4 0 0-21,0 0 0 0,0 0-1 14,0 0-2-14,21 0-3 16,34 0 4-16,27-40-3 14,4-5 1-13,-4 2-3 15,-14 8-1-16,-24 10 6 13,-14 13 2-13,-22 4 0 17,-8 8 2-17,0 0 2 14,0 0 2-14,-4 15 1 15,-32 22 4-15,-6 9-7 16,15-17 1-16,14-18-5 18,9-6-1-17,4-5 3 11,0 0 3-12,0 0 4 14,12 0-11-14,41 0 0 19,27 0-2-19,9-9 2 0,3-27-1 16,-5-1 0-16,-24 3-2 16,-23 15 3-16,-19 7 0 11,-21 12 2-7,0 0 7 12,0 0-2-16,0 29 5 16,-40 23 2-16,-9 5-8 14,3-4-4-14,10-13 0 17,3-5 0-17,16-10 3 14,13-14 1-14,4-11-2 15,0 0-2-15,0 0-2 20,27 0-7-20,47-25 6 0,21-24 1 10,10-5 0-5,-10 7 1 6,-24 14-1 9,-26 12 1-20,-26 17-1 0,-15 4 3 13,-4 0-3-12,0 0 7 16,0 0-3-16,-13 25 4 11,-16 12 2-12,3-2-6 14,12-17-3-14,7-11 2 18,7-7-2-18,0 0 3 14,0 0-4-13,0 0 1 15,17 0-2-16,38 0 2 15,19-7 0-15,6-14-1 15,-2-4-1-15,-15 9 1 14,-8 13 0-14,-13-3 2 15,-17 6-2-15,0 0 0 19,-4 0-1-19,-12 0-79 0,-9 0-93 17,0 0-96-17,0 0-199 19</inkml:trace>
    </iact:actionData>
  </iact:action>
  <iact:action type="add" startTime="51061">
    <iact:property name="dataType"/>
    <iact:actionData xml:id="d8">
      <inkml:trace xmlns:inkml="http://www.w3.org/2003/InkML" xml:id="stk8" contextRef="#ctx0" brushRef="#br2">23244 18358 375 0,'0'0'195'6,"0"0"0"11,0 0 31-17,0 0-81 19,0 0-27-18,0 0-16-1,0 0-26 14,134 16-18-14,-22-16-5 15,21 4 11-15,27 4 1 14,19-8-13-14,36 7-6 17,13-7 0-17,-18 0-10 16,-12 10-7-15,-50-8-2 11,-28 4 4-12,-36-3-3 15,-23-3-13-15,-20 0-9 16,-27 0 2-16,-10 0-3 21,-4 0 1-21,0 0-1 0,0 7 3 9,-86 11 6 13,-64-14-1-22,-67 4-13 0,-48-8 0 13,-24 0 0-13,7 0 0 16,2 0 0-16,35 0 0 15,28-12 0-15,25-6 0 16,34 8 0-16,47 4 0 14,31 6 0-14,46 0 0 16,23 0 0-16,11 0 0 21,21 0 0-21,85 0 0 0,64 0 0 8,56 16 0 14,37 2 0-22,18-14 0 0,-3-4 0 9,-28 0 0 12,-30 0 0-21,-45 0 0 0,-28 0 0 16,-21 0 0-15,-26 0 0 12,-25 0 0-13,-22 0 0 17,-32 0 0-17,-12 0 0 14,-9 0 0-14,0 0 0 16,-13 0 0-16,-97 0 0 15,-60 15 0-15,-58 10 0 16,-29-4 0-16,13-4 0 14,14-15 0-14,28 4 0 16,46-2 0-16,36 3 0 15,44-7 0-15,42 0 0 15,34 0 0-15,29 0 0 15,98 0 0-15,77-17 0 15,79-10 0-14,29-1 0 18,16-1 0-19,-5-7 0 0,-56-2 0 14,-62 6 0-14,-58 20 0 15,-65-5 0-15,-42 17 0 15,-19 0 0-15,-21 0 0 18,0 0 0-18,0 0 0 12,-73-8 0-12,-66 8 0 19,-55-4 0-19,-17 4 0 14,-10 0 0-14,14 0 0 15,9 0 0-15,32 0 0 15,50 0 0-15,42 0 0 15,40 0 0-15,34 0 0 17,0 0 0-17,99 0 0 15,45 12 0-14,22-5 0 15,-10 3 0-16,-27-10 0 0,-39 3 0 13,-31 1 0 5,-27-4 0-18,-26 0 0 0,-6 5 0 16,0-5 0-16,0 0 0 13,-82 0 0-13,-47 0 0 20,-58 0 0-20,-17-12 0 3,-1-5 0 5,24 5 0 11,31 6 0-19,39 6 0 13,45 0 0-13,35 0 0 16,22 0 0-16,9 0 0 17,36 0 0-17,59 0 0 4,19 0 0 8,-1 10 0-9,-13 5 0 11,-14-5 0-14,-14-3 0 14,-9 5 0-13,-4-12 0 13,-19 9 0-14,-6-9 0 18,-20 0 0-18,-5 0 0 12,-9 0 0-11,0 0 0 16,0 0 0-17,-45 0 0 15,-60 9 0-15,-40-2 0 14,-18-7 0-14,8 0 0 22,9 0 0-22,24 3 0 0,25-3 0 14,36 6 0-13,29-6 0 15,22 4 0-16,10-4 0 13,0 8 0-13,63-1 0 16,34-7 0-16,29 0 0 13,-12 0 0-13,-11 0 0 14,-20 0 0 6,-33 0 0-20,-18-7 0 0,-24 7 0 16,-4 0 0-16,-4 0 0 13,0-18 0-13,-8 8-24 14,-51-8-33-14,-23 11-53 22,-15 7-73-22,48 0-126 0,5 0-440 11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00:45.38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83">
    <iact:property name="dataType"/>
    <iact:actionData xml:id="d0">
      <inkml:trace xmlns:inkml="http://www.w3.org/2003/InkML" xml:id="stk0" contextRef="#ctx0" brushRef="#br0">16937 4774 938 0,'0'0'219'3,"0"0"-81"20,0 0 18-23,0 0-52 0,0 0-16 16,0 0-15-16,0 0-3 15,-78-7 11-15,-4 7-17 17,-9 0-14-17,-8 0-9 13,-11 0-16-12,-8 0-25 14,-4 7 0-15,4 5 0 18,-4 1 0-18,2-5 0 21,2 0 0-21,6 1 0 0,2-9 0 12,3 0 0-12,10 0 0 9,2 0 0 0,13 0 0-2,0 0 0 12,8 0 0-17,11 0 0 1,0 0 0 5,-1 0 0 8,1 0 0-16,4 0 0 5,0 0 0 7,2-4 0-12,9-5 0 14,-3 5 0 2,5-4 0-16,6 5 0 0,-2 3 0 17,-7-6 0-17,5 6 0 14,-9 0 0-14,13 0 0 16,2 0 0-16,9 0 0 18,1 0 0-18,1 0 0 4,2 0 0 22,-3 0 0-26,-3 0 0 0,-5 0 0 6,6 6 0 1,-5-3 0 10,-3 5 0-16,4-4 0 15,-8 0 0-16,-4 5 0 1,-3-1 0 14,3-8 0 0,1 4 0-15,10-4 0 1,5 0 0 13,5 0 0-14,-3 0 0 15,5 0 0-15,0 0 0 16,-2 0 0-15,4 0 0 12,0 3 0-13,0 1 0 20,-5 5 0-20,-7 3 0 14,-1-5 0-12,-2 2 0 12,2 0 0-14,5-2 0 6,6 2 0 1,8-6 0 7,6 3 0-13,1-2 0 19,-9-1 0-20,2 7 0 0,-14 1 0 16,-1 1 0-16,-8 5 0 15,3-2 0-15,7-3 0 16,5-2 0-16,10-3 0 15,9 1 0-15,0-4 0 20,4-4 0-20,0 5 0 0,0-5 0 8,0 8 0 13,0 13 0-21,0 7 0 0,0 9 0 12,0 4 0-5,0 0 0 0,0 3 0 12,0 5 0-18,0 9 0 0,0 3 0 13,0-3 0-14,4-1 0 11,0-1 0-6,1 6 0 8,3-5 0-13,3 5 0 17,-3-1 0-17,-4 9 0 13,5-1 0-13,5-1 0 21,-7 1 0-21,10 2 0 11,-11-2 0-11,11-4 0 19,-5 6 0-19,-1-11 0 13,6-10 0-12,-5-10 0 4,1-8 0 2,-2-2 0 11,-5-10 0-16,2 5 0 16,-3-6 0-18,-1-7 0 1,-4 10 0 8,0-2 0 7,0 5 0-16,0-2 0 15,0-1 0-13,0-3 0-2,0 3 0 17,0 2 0-17,0 7 0 13,-9 15 0-13,-1-1 0 16,-5-1 0-15,11-14 0 12,2-14 0-12,-5-8 0 15,7-8 0-16,0 0 0 17,0 0 0-17,0 0 0 14,0 0 0-14,9 0 0 21,20 0 0-21,-1-4 0 0,-11 0 0 8,-9 4 0 14,-4 0 0-22,-4 0 0 0,0 0 0 15,0 0 0-15,0 0 0 16,0 0 0-16,7 0 0 14,1 0 0-14,7 0 0 11,-5 0 0 8,16 0 0-19,1 4 0 0,13 0 0 18,15-4 0-18,2 0 0 14,12 0 0-14,3 0 0 12,8 0 0-12,-4 0 0 23,2 0 0-23,-11 4 0 1,1 9 0 5,1-6 0 13,-1-2 0-19,5-5 0 16,-1 0 0-16,2 0 0 5,-3 0 0 4,-9 0 0-5,-1 0 0 8,-2 4 0-3,6 5 0-9,-4-9 0 17,9 4 0-17,-3-1 0 9,5 2 0-4,6-5 0 4,-5 4 0 7,-1-4 0-16,-9 3 0 24,-4 7 0-23,0-2 0-1,-2-1 0 5,-10 1 0 9,14 5 0-13,-7-2 0 9,1 7 0 1,-4-3 0-11,-3-2 0 8,-1-1 0 12,-1-5 0-20,-2 7 0 1,-2-10 0 14,-6 3 0-15,-6 5 0 14,-1-3 0-14,-1-2 0 19,-3 2 0-19,4 0 0 15,-7 3 0-15,5 1 0 8,5-6 0 1,-5 1 0-5,5-4 0 5,-1 0 0-1,-1 1 0 1,1-5 0-5,5 0 0 3,4 0 0 12,-2 0 0-19,6 0 0 10,-8 0 0-9,6 0 0 8,-8 0 0-2,4 0 0 15,-2 0 0-22,2 0 0 0,-3 0 0 8,-3 0 0 0,0 0 0 4,-9 0 0-12,-4 0 0 10,-9 0 0-2,1 0 0-3,-7 0 0 2,5 0 0 5,1 0 0 11,-6 0 0-20,7 0 0-2,-7 0 0-1,0 0 0 8,3 0 0 6,9 0 0-14,-7 0 0 20,4-5 0-20,1-3 0 16,-7 5 0-15,5-5 0-1,-1 4 0 14,4 4 0-14,-5-6 0 13,5 3 0-8,2 3 0 9,-11-4 0-14,0 4 0 16,-6 0 0-16,0 0 0 14,0 0 0-13,0 0 0 13,0-5 0-13,0 5 0 11,0-3 0-12,0-22 0 17,0-15 0-15,0-17 0 13,0-14 0-14,0 2 0 3,0-9 0 7,0-6 0-5,0-16 0 3,0 3 0-4,5-9 0 3,1-6 0 9,-6 3 0-17,0-1 0 13,2-1 0-12,-2 4 0 7,10 10 0 3,-3 0 0-10,5 11 0 14,-1-5 0-14,8 1 0 9,-4-3 0-3,-1-1 0 6,-3-4 0-13,2 0 0 5,-9-2 0 11,-4 7 0-16,0 11 0 26,0 17 0-26,0 25 0 0,0 15-8 13,0 21-90-13,0 4 3 18,0 0-45-16,0 0-63 17,0 0-129-17</inkml:trace>
    </iact:actionData>
  </iact:action>
  <iact:action type="add" startTime="16477">
    <iact:property name="dataType"/>
    <iact:actionData xml:id="d1">
      <inkml:trace xmlns:inkml="http://www.w3.org/2003/InkML" xml:id="stk1" contextRef="#ctx0" brushRef="#br0">29637 4546 436 0,'0'0'263'1,"0"0"-107"16,0 0 28-17,0 0-71 14,0 0-10-14,-268 78-18 17,209-78 7-17,-10 3-5 14,1-3-22-14,-10 0 2 18,7 0-5-18,-22 0-8 11,0 0-7-10,-18 0-5 14,-5 0 2-15,-15 8-20 17,-2 6 3-17,1 1-6 15,1-2-9-15,13-1-3 16,-4 5 3-15,2-6 2 4,-3 2-1 6,3-1-4-7,0-5-3 6,-8 3-6-3,3-2 0-2,1-4 0 13,16-1 0-18,12-3 0 15,5 0 0-15,2 0 0 18,5 0 0-17,-2 0 0-1,-1 0 0 15,11 0 0-14,1 0 0 16,9 4 0-17,5 2 0 9,13-4 0-5,3 8 0 9,-3-3 0-13,8 1 0 17,-2 5 0-17,8-1 0 17,-2-9 0-17,13 7 0 19,4-7 0-19,6-3 0 0,9 5 0 9,0-5 0 9,-4 0 0-17,3 0 0 10,-1 0 0-10,-4 4 0 20,-3-4 0-21,2 3 0 0,5 1 0 11,0-4 0 7,-1 3 0-18,7-3 0 0,0 0 0 12,0 0 0 5,0 0 0-17,0 0 0 0,0 0 0 17,0 15 0-16,0 1 0 12,24 0 0-12,-5 5 0 13,-5-9 0-13,1-2 0 17,-7 0 0-18,1-2 0 6,-1-1 0 1,3 5 0 10,-3 5 0-17,-1-5 0 4,1 5 0 9,0 0 0-8,-5 2 0 2,1 6 0 10,2 0 0-14,0 8 0 2,-6 2 0 2,0 8 0-1,0 4 0 7,0 7 0-13,0 8 0 15,0 7 0-15,0 12 0 16,0-3 0-16,0 5 0 6,0-8 0 4,0 4 0-6,0-5 0 10,0-2 0-14,0 7 0 12,0-5 0 6,0 0 0-17,0 1 0-1,0 0 0 11,0-13 0 8,0-5 0-19,0-14 0 1,0-5 0 13,0 6 0-14,0 6 0 14,0 0 0-14,0-1 0 13,0-12 0 6,0-14 0-19,0-6 0 0,0-6 0 14,0-5 0-13,0-6 0 16,0 2 0-17,0-2 0 14,0 0 0-13,0 6 0 15,0 11 0-16,0-2 0 12,0 10 0-12,0 0 0 21,0-10 0-21,0 2 0 1,0-9 0 10,0-8 0-5,0 0 0 6,0 0 0-11,0 0 0 10,5 0 0 8,3 0 0-19,5 4 0 0,1-1 0 12,5 3 0-6,-12-2 0 2,8 4 0 11,-1-1 0-19,-3 3 0 0,12-2 0 18,6-1 0-17,12-3 0 13,11 0 0-14,20-4 0 4,2 4 0 8,14-4 0-8,3 3 0 5,6 3 0-3,-11-2 0 5,-6 4 0-6,2-8 0 7,-4 7 0-12,-2-7 0 13,11 0 0-8,-1 0 0 8,11 0 0-13,-7 0 0 12,10 10 0 10,1-2 0-20,6 9 0-1,-4-6 0-1,1 1 0 8,3-5 0 6,-16 3 0-14,-3-7 0 18,-8 7 0-18,-14-8 0 16,-1 8 0-16,-12-3 0 16,-1-2 0-16,1 2 0 15,4-1 0-15,-2 1 0 5,-3-7 0 2,3 0 0 11,0 0 0-16,-5 0 0-2,-9 4 0 14,-4 0 0-9,-11-4 0 4,7 0 0-4,-3 0 0 5,8 0 0-4,2 0 0 7,2 0 0-13,-2 0 0 17,4 0 0-17,7-8 0 13,0 1 0-12,-1-6 0 20,1 8 0-21,-9 1 0 0,0 1 0 7,-2-3 0 10,-2 2 0-17,-6 2 0 16,-5-4 0-16,-2 6 0 19,-2 0 0-19,-4-4 0 0,0 4 0 13,0 0 0 4,-6 0 0-16,6 0 0-1,0 0 0 15,2 0 0-15,2 0 0 14,4 0 0-13,-1 0 0 14,3 0 0-14,-6 0 0 14,-6 0 0-15,6 0 0 15,1 0 0-15,-1 0 0 14,-10 0 0-13,-5-3 0 17,2 3 0-18,-10-4 0 4,5 4 0 2,-5 0 0 15,0 0 0-21,0 0 0 18,0 0 0-18,0 0 0 0,0 0 0 13,0 0 0 0,4 0 0-13,4 0 0 15,5-8 0-15,6 3 0 15,0-7 0-13,-4 9 0 0,-5-2 0 13,1 2 0-15,-7 3 0 14,0-6 0-13,0 6 0 14,-4-4 0-14,0 4 0 21,7 0 0-22,-7 0 0 1,4 0 0 6,0 0 0 11,-2-3 0-16,7-1 0 13,-5-1 0-15,-4 5 0 0,0-3 0 13,0-10 0 4,4-16 0-16,0-11 0-1,-2-13 0 14,5-5 0-13,-3-3 0 13,2-13 0-14,3-3 0 13,-1-5 0-8,1 4 0 11,-3-6 0-16,-2-3 0 7,-4 2 0-1,0 2 0 7,0 14 0-13,0 7 0 21,0 6 0-18,0-1 0-3,-4 7 0 11,-11-6 0 4,0 7 0-15,3-2 0 11,-5 4 0-11,2-2 0 20,-4 4 0-20,7-9 0 5,-1 4 0 7,-2-7 0-12,2 1 0 10,3-6 0 11,6 8 0-21,4 10 0 0,0 8 0 16,0 11 0-16,0 0 0 14,0 6 0-14,0-3 0 15,0 3 0-15,0 1 0 15,-4 2 0-15,-3 3 0 16,1 2 0-16,-5-6 0 17,-1 2 0-17,1-3 0 17,3 4 0-17,-7-8 0 1,7 7 0 8,-3 2 0 12,9 5 0-21,-2-5 0 1,-5 1 0 13,-1-4 0-14,1-4 0 17,-5 2 0-17,-1-1 0 15,2-2 0-15,0 0 0 16,-1 2 0-16,5-1 0 14,-5 2 0-14,5 3 0 7,5 2 0 0,4 9 0 8,0-1 0-15,0 5 0 14,0-3 0-13,0 3 0 15,0 0 0-15,0 0 0 12,0 0 0-13,0 0 0 23,0 0 0-21,0 0 0-2,0 0 0 8,0 0 0 12,-6 0 0-20,6 0-49 0,0 0-17 15,0 0-55-14,0 0-81 14,0 0-185-15</inkml:trace>
    </iact:actionData>
  </iact:action>
  <iact:action type="add" startTime="34265">
    <iact:property name="dataType"/>
    <iact:actionData xml:id="d2">
      <inkml:trace xmlns:inkml="http://www.w3.org/2003/InkML" xml:id="stk2" contextRef="#ctx0" brushRef="#br1">26862 11169 650 0,'0'0'155'7,"0"0"-22"6,0 0-21-12,0 0-44 16,0 0-20-17,0 0 14 16,0 0 3-16,0 0 7 14,0 0-4-14,0 0-2 17,0 0-13-17,0 0 5 16,2 11-18-16,21 6-11 16,11 2-8-16,2 2 15 0,6 4-16 16,2-6-5-1,2 10 6-14,-4-5-7-1,11-2 1 16,-4 3-3-16,7-6 0 17,-11 2-6-17,5 4 0 17,1 0 1-17,-5-3 1 5,11 3-3 4,-6-4-1-4,1 4-1 3,1 0 0 12,-9-6-2-19,11 2 0-1,-4-8 0 9,-5 3-1 7,7 0 2-16,-11 0-2 5,-6 1 2 8,-1 0 0-8,-1-2 2 10,0 7 3-15,-5-7-6 5,7-2 2 3,-15-5-2 2,5 3 1 8,-7-1-2-18,2-8 1 0,-4 7 0 17,-3-5 0-17,-3 0-1 15,-1 4 1-14,-1-8-1 15,-3 6 0-16,-6-6 1 18,0 0-2-18,0 0 1 0,0 3-1 13,0-3 1 4,0 0 0-17,0 0 0 0,0 0-2 14,0 0 1 0,0 0 1-12,0 0-2-1,0 0 1 9,0 0-1 10,0 0 0-20,-48 0 0 0,-11 0 2 11,-11 0-1-4,-2 0 0 5,3 0 0-12,-7 0 1 20,13-3-1-20,4-11-2 14,12 6 3-14,1-3-4 6,14 1 4-1,9 7 0 13,15-1-3-18,2 4 3 14,6 0 0-14,0 0-1 17,0 0 1-17,0 0 2 16,0 0-2-16,0 0 1 14,0 0 1-13,0 0 0 13,0 0-2-14,40 0 0 19,19 0 0-19,4 0 1 0,0 0 1 11,9 0-1-5,-9 13 0 7,0-1 0-13,-4-1 0 15,-4 6 0-15,-2-5 0 19,-13 1-1-19,-7-6 1 6,-9 2-1 2,-10-2 0 5,-5-7 1-13,-3 0-1 21,0 6 0-21,-6-6 0 0,7 0 0 12,-7 0 0-7,4 0-1 8,-4 0 0-12,0 0-1 9,0 0 0 8,0 0-1-18,0 0-1 0,0-37 2 12,0-8 1 7,0 2 1-19,0 8 0 0,0-2 0 15,-4 9 0-15,-9 3 0 14,9 9 0-14,2 3 0 17,2 13-1-17,-5-4-3 18,1 4-9-18,-2 0-67 14,6 0-31-14,0 0-54 15,0 0-79-15,0 0-343 19</inkml:trace>
    </iact:actionData>
  </iact:action>
  <iact:action type="add" startTime="36092">
    <iact:property name="dataType"/>
    <iact:actionData xml:id="d3">
      <inkml:trace xmlns:inkml="http://www.w3.org/2003/InkML" xml:id="stk3" contextRef="#ctx0" brushRef="#br1">28080 11012 399 0,'0'0'192'2,"0"0"-34"5,0 0 19 9,0 0-62-16,0 0-29 14,0 0-15-14,0 0-1 17,-15 0-7-16,-40 17 8 14,-12 4-15-15,-7 8-16 16,7 1-11-16,-5 8-7 15,-6 3-7-14,2 5-4 15,-10-2 4-16,-11 2-4 0,0-6-1 14,4 5 1 5,0-8-6-18,11-2 1 0,11 2 0 11,7-9-3-12,5-3 0 16,15 0-2-15,2-9 1 14,10 1 3-15,5-4-4 13,4-9 5-12,14-1-6 14,-5 2 2-15,-3 2-1 14,-2 6 0-14,-2-4 6 19,2-2-3-19,8 2-4 14,9-9 0-14,2 3 2 16,0-3-1-16,0 0-1 12,0 0 0-12,0 0 0 23,0 0-2-23,-6 0 5 0,6 5-2 13,0-5-1-12,0 0 0 10,0 0 0 8,0 0-1-19,0 0-2 0,0 0 2 13,0 0-2-13,0-5-2 20,0-39 1-20,27-8 1 18,11-8 3-18,-8 7 0 0,-1 9 0 12,-12 8 0-2,-4 7 2-10,-7 16-4 20,-6 11 3-20,0 2-1 18,0 0 2-18,0 0-1 1,0 0 1 10,0 0-1 3,0 0-1-14,-36 31 4 18,-6 15-1-16,2-2-2-2,6-3 0 10,9-4 0-6,6-12 3 15,10-10-2-19,3-2 6 16,6-9 20-16,0 4 6 11,0 5 6-11,0-1-3 14,11 9-26-14,25 2-3 17,6-7 9-17,-2 5-9 22,10-9 0-22,5-8-7 0,-4-4-1 9,6 0-4 8,-13 0 3-17,-15 0 0 17,-14 0-8-15,2 0-31-2,-9 0-57 10,-3 0-47 10,-5 0-98-19,0 6-133-1</inkml:trace>
    </iact:actionData>
  </iact:action>
  <iact:action type="add" startTime="37327">
    <iact:property name="dataType"/>
    <iact:actionData xml:id="d4">
      <inkml:trace xmlns:inkml="http://www.w3.org/2003/InkML" xml:id="stk4" contextRef="#ctx0" brushRef="#br1">23979 11536 15 0,'0'0'610'3,"0"0"-504"20,0 0 25-23,0 0-31 0,0 0 12 20,0 0-39-20,0 0-16 13,-333-71-8-13,177 105-15 16,-8 19 2-16,-3 20-1 11,7 9 0-11,15 8 4 16,23 8-5-16,20-1-4 18,27 6 4-18,22 3-4 20,30 0 4-20,23 9-11 0,6 3-6 14,97 8-10-14,47 6-5 11,29-6-2-3,25-11 3 1,11-25-2-2,-15-33 0 5,-20-36 5-12,-20-21-2 8,-34-14-3 10,-18-62 1-17,-26-39-2 17,-19-32 0-17,-14-18 2-1,-12-10-2 8,-11 7 1 10,-16 9 1-16,-10 25 0-1,0 28-1 10,-59 24-1 15,-23 34 0-26,-17 13 0 0,-6 25 0 0,6 10 0 8,2 0-1 6,15 0-38-14,18 3-43 15,12 14-75-15,52-9-44 19,0 5-211-19</inkml:trace>
    </iact:actionData>
  </iact:action>
  <iact:action type="add" startTime="45630">
    <iact:property name="dataType"/>
    <iact:actionData xml:id="d5">
      <inkml:trace xmlns:inkml="http://www.w3.org/2003/InkML" xml:id="stk5" contextRef="#ctx0" brushRef="#br2">27597 13426 483 0,'0'0'173'4,"0"0"-41"8,0 0-4 7,0 0-64-19,0 0 5 0,0 0 8 19,0 0-17-19,32 53 6 12,-22-35-3-12,-10-3-7 16,2 6 6-16,9 3-13 16,-3-2-17-16,3 0-10 16,-1 3-9-16,11-4-4 15,-2-2 0-15,5-4 5 16,18-8 1-16,-2 2-9 13,12-3-1-13,-3 0 2 14,2-2 5-14,-5-1-2 21,2 1 1-21,-8 2 1 0,9 2 2 14,-5 3-11-14,2-11 0 11,9 4-1 8,-2 1-2-18,2-5 2-1,-7 0 0 12,5 0-1 5,-13 0-1-17,2 0 0 0,-2 0 0 16,0 0 0-15,-2-9 0 16,-8 9 2-17,3-11-2 5,-10 5 1 17,3-2-1-22,1 8 0 1,1-4 0 14,5 4 1-15,1 0-1 16,6 0 1-16,-2 0-2 14,0 0 2-14,-2 0-1 17,-5-3 0-17,1-1-2 15,-5-2 1-15,-1 4 2 19,-12-2-1-18,1 4 0-1,-6 0 0 11,-1 0 2-6,5 0-1 8,10 0-1-13,6 0 2 17,-1 4 0-16,3 15-1 4,-3-2-1 6,-3 2 1 1,-6-1-1-12,0-1 1 16,-6-2 0-16,-1 6-1 16,-1-10 0-16,-3 3 3 21,-4-3 3-21,3-6-1 0,-7 2-5 10,4 6 2 6,-4-13-1-16,0 0-1 4,0 0 0 9,0 0 0-13,0 0-1 13,0 0-1 6,0 0 1-19,0 0-3 0,0 5 2 16,0-5 1-16,0 0 0 17,0 0 0-17,0 0 1 15,0 0-2-15,0 0 0 14,0 0-4-14,4 0-2 13,-2 0 0-12,9 0-2 20,1-30 9-21,7-23 1 0,0 12 0 11,-4 0 0-6,2 1 1 4,2 8-1 8,-9 7 1-17,7 9-1 4,-10 8 0 9,-7 2-1-13,6 6 1 13,-6 0 0 5,4 0 0-18,15 0 0 0,4 0 0 14,13 0 9-14,10 0-5 16,-1 0 1-15,5 0-1 14,1 0 3-15,-5 0-3 17,7 0 3-17,-5 0-2 14,3 0-1-14,2 0-1 7,-1 0 0-1,3 14-1 16,0-3 0-22,-5 1 4 0,-1-3-5 12,6 4 0-6,-5-1-1 7,1 0 4-13,-3 1-4 15,3-1 0-15,-13-5 0 14,10-3 0-13,-8 4 1 13,2 1 1-14,-12-1-1 14,-1 1-1-14,-5-9 0 21,-7 2-1-21,-5-2 1 5,7 0 1 7,-4 0-1-11,6 0-2 8,2 0 2 8,2 0-1-17,9 0 0 5,-9-22 1 7,5-3-1-12,-3-12 1 13,-1-9-1-8,-5-1-1 2,-4 5 0 15,-3 13 1-22,-10 12 1 0,1 15-2 14,-5 2 2-14,0-6-4 18,0 6-1-18,0-4-41 11,0 1-58-11,0-1-123 18,0 4-98-18</inkml:trace>
    </iact:actionData>
  </iact:action>
  <iact:action type="add" startTime="47410">
    <iact:property name="dataType"/>
    <iact:actionData xml:id="d6">
      <inkml:trace xmlns:inkml="http://www.w3.org/2003/InkML" xml:id="stk6" contextRef="#ctx0" brushRef="#br2">23385 14558 708 0,'0'0'292'3,"0"0"-151"5,0 0 19 0,0 0-19 6,0 0-114-14,0 0 54 16,-283 249-12-16,195-188-21 16,20-16-13-16,16-11 2 21,26-14-16-21,12-12-1 0,14-1-7 14,0-7-7-14,40 0 2 16,65 0-5-15,32-25-2 15,13-19-1-15,-9-5 1 10,-19 1 1-11,-44 14-1 14,-29 9-1-14,-30 13 2 17,-19 12 1-17,0 0 30 14,-45 41 25-14,-52 37-26 17,-19 12-27-17,3-9 4 14,18-6 3-14,27-23-2 16,35-20 2-16,20-14 3 14,13-18 1-14,32 0-12 16,75-21-3-16,47-52 1 22,21-1-1-22,-17 1 1 0,-36 19 0 9,-31 18-1 11,-43 19 1-19,-18 10-2-1,-26 7 3 15,-4 0-1-15,0 0 3 15,0 0-5-15,-15 11 0 16,-19 31 0-16,-8-5 0 14,17-9 0-13,14-11 0 14,7-6 0-15,4-7 0 13,0-4 0-12,4 0 0 15,55 0 0-15,13 0 0 12,-2-15 0-13,-18-6 0 16,-10 21 0-15,-14 0 0 12,-1 0 0-12,-8 0 0 4,2 0 0 6,-2 0 0 8,0 4 0-19,-2 15 0 0,6 6-115 14,11 9-84-14,-23-22-126 17,12 8-262-17</inkml:trace>
    </iact:actionData>
  </iact:action>
  <iact:action type="add" startTime="48510">
    <iact:property name="dataType"/>
    <iact:actionData xml:id="d7">
      <inkml:trace xmlns:inkml="http://www.w3.org/2003/InkML" xml:id="stk7" contextRef="#ctx0" brushRef="#br2">29462 14583 677 0,'0'0'255'4,"0"0"-29"5,0 0-58 5,0 0-48-14,0 0-40 15,0 0-17-15,0 0-28 15,-152 134 2-15,89-81-8 17,8-3-8-17,5-6-3 15,14-10-8-15,13-10-3 16,10-8-3-16,9-16-2 21,4 0 0-21,0 0 0 0,0 0-1 14,0 0-2-14,21 0-3 16,34 0 4-16,27-40-3 14,4-5 1-13,-4 2-3 15,-14 8-1-16,-24 10 6 13,-14 13 2-13,-22 4 0 17,-8 8 2-17,0 0 2 14,0 0 2-14,-4 15 1 15,-32 22 4-15,-6 9-7 16,15-17 1-16,14-18-5 18,9-6-1-17,4-5 3 11,0 0 3-12,0 0 4 14,12 0-11-14,41 0 0 19,27 0-2-19,9-9 2 0,3-27-1 16,-5-1 0-16,-24 3-2 16,-23 15 3-16,-19 7 0 11,-21 12 2-7,0 0 7 12,0 0-2-16,0 29 5 16,-40 23 2-16,-9 5-8 14,3-4-4-14,10-13 0 17,3-5 0-17,16-10 3 14,13-14 1-14,4-11-2 15,0 0-2-15,0 0-2 20,27 0-7-20,47-25 6 0,21-24 1 10,10-5 0-5,-10 7 1 6,-24 14-1 9,-26 12 1-20,-26 17-1 0,-15 4 3 13,-4 0-3-12,0 0 7 16,0 0-3-16,-13 25 4 11,-16 12 2-12,3-2-6 14,12-17-3-14,7-11 2 18,7-7-2-18,0 0 3 14,0 0-4-13,0 0 1 15,17 0-2-16,38 0 2 15,19-7 0-15,6-14-1 15,-2-4-1-15,-15 9 1 14,-8 13 0-14,-13-3 2 15,-17 6-2-15,0 0 0 19,-4 0-1-19,-12 0-79 0,-9 0-93 17,0 0-96-17,0 0-199 19</inkml:trace>
    </iact:actionData>
  </iact:action>
  <iact:action type="add" startTime="51061">
    <iact:property name="dataType"/>
    <iact:actionData xml:id="d8">
      <inkml:trace xmlns:inkml="http://www.w3.org/2003/InkML" xml:id="stk8" contextRef="#ctx0" brushRef="#br2">23244 18358 375 0,'0'0'195'6,"0"0"0"11,0 0 31-17,0 0-81 19,0 0-27-18,0 0-16-1,0 0-26 14,134 16-18-14,-22-16-5 15,21 4 11-15,27 4 1 14,19-8-13-14,36 7-6 17,13-7 0-17,-18 0-10 16,-12 10-7-15,-50-8-2 11,-28 4 4-12,-36-3-3 15,-23-3-13-15,-20 0-9 16,-27 0 2-16,-10 0-3 21,-4 0 1-21,0 0-1 0,0 7 3 9,-86 11 6 13,-64-14-1-22,-67 4-13 0,-48-8 0 13,-24 0 0-13,7 0 0 16,2 0 0-16,35 0 0 15,28-12 0-15,25-6 0 16,34 8 0-16,47 4 0 14,31 6 0-14,46 0 0 16,23 0 0-16,11 0 0 21,21 0 0-21,85 0 0 0,64 0 0 8,56 16 0 14,37 2 0-22,18-14 0 0,-3-4 0 9,-28 0 0 12,-30 0 0-21,-45 0 0 0,-28 0 0 16,-21 0 0-15,-26 0 0 12,-25 0 0-13,-22 0 0 17,-32 0 0-17,-12 0 0 14,-9 0 0-14,0 0 0 16,-13 0 0-16,-97 0 0 15,-60 15 0-15,-58 10 0 16,-29-4 0-16,13-4 0 14,14-15 0-14,28 4 0 16,46-2 0-16,36 3 0 15,44-7 0-15,42 0 0 15,34 0 0-15,29 0 0 15,98 0 0-15,77-17 0 15,79-10 0-14,29-1 0 18,16-1 0-19,-5-7 0 0,-56-2 0 14,-62 6 0-14,-58 20 0 15,-65-5 0-15,-42 17 0 15,-19 0 0-15,-21 0 0 18,0 0 0-18,0 0 0 12,-73-8 0-12,-66 8 0 19,-55-4 0-19,-17 4 0 14,-10 0 0-14,14 0 0 15,9 0 0-15,32 0 0 15,50 0 0-15,42 0 0 15,40 0 0-15,34 0 0 17,0 0 0-17,99 0 0 15,45 12 0-14,22-5 0 15,-10 3 0-16,-27-10 0 0,-39 3 0 13,-31 1 0 5,-27-4 0-18,-26 0 0 0,-6 5 0 16,0-5 0-16,0 0 0 13,-82 0 0-13,-47 0 0 20,-58 0 0-20,-17-12 0 3,-1-5 0 5,24 5 0 11,31 6 0-19,39 6 0 13,45 0 0-13,35 0 0 16,22 0 0-16,9 0 0 17,36 0 0-17,59 0 0 4,19 0 0 8,-1 10 0-9,-13 5 0 11,-14-5 0-14,-14-3 0 14,-9 5 0-13,-4-12 0 13,-19 9 0-14,-6-9 0 18,-20 0 0-18,-5 0 0 12,-9 0 0-11,0 0 0 16,0 0 0-17,-45 0 0 15,-60 9 0-15,-40-2 0 14,-18-7 0-14,8 0 0 22,9 0 0-22,24 3 0 0,25-3 0 14,36 6 0-13,29-6 0 15,22 4 0-16,10-4 0 13,0 8 0-13,63-1 0 16,34-7 0-16,29 0 0 13,-12 0 0-13,-11 0 0 14,-20 0 0 6,-33 0 0-20,-18-7 0 0,-24 7 0 16,-4 0 0-16,-4 0 0 13,0-18 0-13,-8 8-24 14,-51-8-33-14,-23 11-53 22,-15 7-73-22,48 0-126 0,5 0-440 11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16:29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772">
    <iact:property name="dataType"/>
    <iact:actionData xml:id="d0">
      <inkml:trace xmlns:inkml="http://www.w3.org/2003/InkML" xml:id="stk0" contextRef="#ctx0" brushRef="#br0">4839 6045 575 0,'0'0'146'7,"0"0"-14"4,0 0-7-11,0 0-37 17,0 0-21-17,0 0-8 16,0 0-4-16,0-15 2 17,0 15-2-17,0 7-2 9,0 26-9 10,0 12-8-19,0 8-12 1,-13 9-2 11,1 7-14-12,1-1 0 19,1-3-2-19,1-8 2 12,5-3-1-12,4-5 2 21,0-5 3-18,0 11 0-3,0 1 2 14,0 11-3-14,0 6-5 16,0-8 1-16,0-1-3 13,13-6 3-13,4-8 2 17,6-3 0-17,6 0 1 14,-6-6 2-14,1-1 0 16,-3-3-6-16,-2-9-1 16,0 1-1-16,-7 3-2 20,5-7-1-20,0 4 0 0,4 0-1 10,-4 3 0-4,2 1 0 4,0-8 0 6,-13-5 1-16,5-12-1 7,-11-4-2 4,0-4 1-11,0 0 0 12,0 0 1 6,0 0 3-17,0 0-2-1,0 0 0 12,0 0-1 4,0 0 0-16,0 0-1 1,0 0 0 11,0 0 0 5,0 0-1-17,0 0-1 0,0 0-1 19,0 0-9-19,0 0-2 12,-17 0-4-12,-36 0 5 15,-16 0 14-15,-9-12-1 19,10-13-7-19,-3 5-4 6,22-1-3 1,13 9 4 9,13 5 6-16,15 1 4 17,8 6 0-17,0 0 1 5,0 0 1 8,0 0 1-13,0 0 2 17,0 0-2-17,0 0 3 9,0 0 9 17,33 0-1-26,24 28-10 0,2 3 2 1,0-3-1 6,0 1 2 15,0-2 9-22,-8-6-1 0,-7-1-1 9,-4-8-2 6,-2 1-5-15,-6-4-2 14,-5-9-1-14,-8 0-1 16,-8 0 2-16,1 0-3 21,-8 0 0-20,-4 0 0-1,9 0-1 13,3 0 0-13,3-25 0 16,0-8 21-16,-7 1-10 15,-5 7 7-15,-3-4 2 15,0 6-6-14,0 0-3 13,0 8-4-14,0 8-3 15,0 1-4-15,0 6 1 15,0-16-1-15,0-16-1 20,0-22 1-19,0-18 0 9,10-7-5-10,9 14-27 14,-8 20-36-14,10 22-52 23,-2 23-44-23,-17 0-88 0,8 0-457 10</inkml:trace>
    </iact:actionData>
  </iact:action>
  <iact:action type="add" startTime="6792">
    <iact:property name="dataType"/>
    <iact:actionData xml:id="d1">
      <inkml:trace xmlns:inkml="http://www.w3.org/2003/InkML" xml:id="stk1" contextRef="#ctx0" brushRef="#br0">7275 6445 588 0,'0'0'149'3,"0"0"-27"7,0 0-9 11,0 0-47-21,0 0-12 0,0 0-1 8,0 0-3 9,-15 4-2-17,11 26 0 15,4 2 2-15,0 8-15 19,0 6-3-19,0-1-4 0,0 4-4 14,0 7-11-14,0-2 0 18,8 7 0-18,20 4 6 11,-1 5-2-10,9 3-4 19,0 1-6-15,2-9 3-5,2-3-4 10,-2-9-5-6,-7-13 6 5,-10-8 2 6,-2-10-2-15,-2-7-3 19,0 2 5-19,4-5-6 0,-2 5 0 13,-2-6 0-7,-11-2 1 2,7-4-1-2,-9 2-1 7,-2 0 0-13,9 2-1 15,2 4 0-15,-3-4-1 16,-2 3 0-16,3-5 1 14,-3 3-1-13,-8-8 0 14,0-2-1-15,3 0-4 14,-3 0 2-13,0 0 3 18,0 0 2-19,0 0 0 15,0 0-2-13,0 0-1 15,0 0-2-17,0 0-2 0,0 0-2 13,0 6-1-12,0-6 2 11,0 0 1 6,-3 3-1-17,-34-3 6-1,-12 4 6 14,-4-4-6-14,7 0 0 15,-11 0 0-14,13 0-5 14,4 0-1-15,8 0-2 12,13 0 2-6,15 0-3 7,4 0 5-12,0 0-2 14,0 0-2-15,0 0 2 16,0 0-1-14,0 0 7 13,0 0 6-13,0 0 11-1,32 0 4 8,10 0-3 4,-6 0 3-13,8 0-5 21,-2 0-1-21,-2 0 8 0,-4 8-10 17,-7-4-1-17,-5-4 0 14,-12 0 0-13,-8 3-5 9,-4-3 0 7,0 0-3-17,0 0-4 0,9 0-2 17,10 0 0-17,8-35 2 14,-2-23 4-13,-6 1-3 15,-4 5-1-16,-11 14 0 16,1 19-2-16,-5 13 1 13,0 6-3-13,0 0-35 18,0 6-56-18,0 38-74 20,0-19-100-20,0 7-353 0</inkml:trace>
    </iact:actionData>
  </iact:action>
  <iact:action type="add" startTime="7970">
    <iact:property name="dataType"/>
    <iact:actionData xml:id="d2">
      <inkml:trace xmlns:inkml="http://www.w3.org/2003/InkML" xml:id="stk2" contextRef="#ctx0" brushRef="#br0">7338 9497 721 0,'0'0'249'2,"0"0"-75"16,0 0-43-18,0 0-28 20,0 0-13-20,297-41-16 1,-208 26-31 14,-3-7 4-15,-8 1-12 15,-10 6 11-14,-22 2-6 14,-23 9-3-15,-10 0-6 14,-13 4-7-14,0 0-14 16,0 0-10-16,-23 0-17 15,-72 0 17-15,-38 21 0 14,-38 6 1-14,15 4 1 17,11 1 1-16,23-4-1 17,27-7-1-18,25-5-1 0,30-9-1 15,26-1 1-14,9-6 0 10,5 0 4-7,0 0 9 6,24 0-7 8,45 0 1-18,30 0 3 0,4-10-8 16,-6 7 2-16,-17 3 3 18,-14 0-1-18,-30 0-6 11,-20 0 1-11,-9 0-2 18,-7 0-4-18,0 0-71 14,0-22-102-14,-28 15-142 18,-3-5-110-18</inkml:trace>
    </iact:actionData>
  </iact:action>
  <iact:action type="add" startTime="9115">
    <iact:property name="dataType"/>
    <iact:actionData xml:id="d3">
      <inkml:trace xmlns:inkml="http://www.w3.org/2003/InkML" xml:id="stk3" contextRef="#ctx0" brushRef="#br0">11068 5216 577 0,'0'0'184'5,"0"0"-42"10,0 0-29-15,0 0-33 14,0 0-11-14,0 0-15 17,0 0-13-17,-57 135-12 15,38-86-7-14,-4 7 13 15,12 1-7-16,1 8 5 12,1 10 2-12,5-6-6 17,-2-4-6-17,4 1-2 15,2-10-4-15,0 11-6 16,0 2-3-15,0 3 2 17,0-5-1-17,0-9 2-1,0-5 3 10,0-6-2-3,8 7-4 5,5 11-3-12,2 6-4 15,-1-6 0-15,1 5 2 17,10-11 3-17,-1 0 7 13,5-7-4-12,5-10-6 17,-5-14-2-18,5-3 2 12,-11-13-2-12,3 0 5 21,-1 4-1-21,-13-4 0 0,7 5 2 13,-6-5 1-8,-5 1-6 2,-3-1 0 6,-5-4 2-12,0-3 0 20,0-5 1-21,0 0-5 1,0 0 0 14,0 0-3-15,0 0 1 15,0 8 2-14,0-8 1 13,0 0-1-14,0 0 1 16,0 0-1-16,0 0 2 13,0 0 2-13,0 0-2 22,0 0-1-22,0 0 0 0,0 0 0 25,6 0-1-25,-6 0 0 1,4 0-2 17,7 11 0-16,6 13 1-1,-1 6 1 12,3-5 3-13,0-5-1 17,-12-8-2-17,3-5 1 11,-3-1 0 8,-7-4-1-19,0-2-2 0,0 0-1 14,0 0 2-14,0 0 1 16,0 0 0-15,0 0 2 11,0 0-2-12,0 0-1 19,0 0-5-19,0 0-10 13,0 0-10-13,0 0-3 16,-36 0 22-15,-4 0 7 10,-9-15 0-11,-8 3 0 17,-4 3-2-17,-6 5 2 15,8 4-2-15,2-7 2 20,23 7-1-20,7-5-1 0,10 2-3 14,13 3-3-9,2-6 7 2,2 6 1 10,0 0 2-17,0 0 4 19,0 0-5-18,0 0 5-1,0 0-1 14,0 0 3-14,6 0 4 18,28 0-5-18,-1 0 0 13,-7 6 4-13,7 5-1 20,-5 1 11-20,8 5-7 0,-5-2 7 9,1-2-6 9,-5-1 0-18,-4-2-4 15,-10-7 4-15,2 5-6 15,-3-4 0-15,-3 0-5 16,-3-4 2-16,-2 0-2 6,-1 0-2 7,-3 3 3-13,10-3-1 14,-2 0 7-14,7 6 3 14,-8-6-9-13,-3 0-1 14,15 0-4-15,0 0-1 15,10-53 1-15,5-22-1 23,0-5 1-23,-9 1 2 0,-10 14 2 10,-1 17 1 4,-9 18-4-14,-5 10-1 5,0 12-1 11,0 4-4-16,0 4-48 8,0 0-71 9,0 0-94-17,0 0-102 17</inkml:trace>
    </iact:actionData>
  </iact:action>
  <iact:action type="add" startTime="10695">
    <iact:property name="dataType"/>
    <iact:actionData xml:id="d4">
      <inkml:trace xmlns:inkml="http://www.w3.org/2003/InkML" xml:id="stk4" contextRef="#ctx0" brushRef="#br0">10781 9362 394 0,'0'0'472'15,"0"0"-262"-15,0 0-41 15,0 0-49-15,0 0-36 16,0 0-19-16,0 0-11 15,51-90-10-15,-36 54 40 16,4-2-15-16,10-6 1 20,5-6-16-20,6-2-6 0,8-11-11 14,3 8-5-14,-5-2 0 15,7-2-23-15,-4-1-9 15,10-6 0-15,-3-4 0 18,3 0 0-11,0 5 0-7,0 10 0 10,0 1 0-5,-2 5 0 3,7-5 0-2,1 1 0 2,-8 1 0 13,2-1 0-20,-2 3 0-1,-13 9 0 7,-6 10 0 20,-13 9 0-27,-10 7 0 0,-5 9 0 9,-10 2 0-8,0 4 0 12,0 0 0 3,0 0 0-16,0 0 0 0,0 0 0 17,0 0 0-17,0 0 0 13,0 0 0-13,0 0 0 20,0 0 0-20,0 0 0 11,0 0 0-11,0 0 0 19,-25 0-103-19,2 12-217 13,2 13-352-13</inkml:trace>
    </iact:actionData>
  </iact:action>
  <iact:action type="add" startTime="12160">
    <iact:property name="dataType"/>
    <iact:actionData xml:id="d5">
      <inkml:trace xmlns:inkml="http://www.w3.org/2003/InkML" xml:id="stk5" contextRef="#ctx0" brushRef="#br0">11945 7135 244 0,'0'0'192'2,"0"0"2"15,0 0 26-17,0 0-38 14,0 0-48-14,0 0-22 17,0 0 28-16,-70 14-34 15,22 1-34-15,-3 2-15 14,15-2-25-15,9-5-18 17,2-7-8-17,14-3-6 0,-2 4 0 14,11-4-4-1,2 0-38-13,0 0-50 20,0 0-70-19,0 0-13-1,0-7-72 13,0 1-271-13</inkml:trace>
    </iact:actionData>
  </iact:action>
  <iact:action type="add" startTime="12478">
    <iact:property name="dataType"/>
    <iact:actionData xml:id="d6">
      <inkml:trace xmlns:inkml="http://www.w3.org/2003/InkML" xml:id="stk6" contextRef="#ctx0" brushRef="#br0">11945 7135 785 0</inkml:trace>
    </iact:actionData>
  </iact:action>
  <iact:action type="add" startTime="12506">
    <iact:property name="dataType"/>
    <iact:actionData xml:id="d7">
      <inkml:trace xmlns:inkml="http://www.w3.org/2003/InkML" xml:id="stk7" contextRef="#ctx0" brushRef="#br0">11945 7135 785 0,'-184'-241'203'3,"189"241"-22"-3,-1 4-51 0,2 38-51 0,2 6-15 0,3 10 1 14,-3-10-19-14,-1 7-14 17,-1-8-1-17,7 3-16 14,-3 0-6-14,-1-15-9 16,-3-2-2-16,-2-8-8 15,-4-18-33-15,0-7-25 18,0 0-78-18,0-19-81 18,0-9-226-17</inkml:trace>
    </iact:actionData>
  </iact:action>
  <iact:action type="add" startTime="12831">
    <iact:property name="dataType"/>
    <iact:actionData xml:id="d8">
      <inkml:trace xmlns:inkml="http://www.w3.org/2003/InkML" xml:id="stk8" contextRef="#ctx0" brushRef="#br0">12172 6657 600 0,'0'0'347'0,"0"0"-160"8,0 0-23 3,0 0-41-8,0 0-21 14,59 222-20-17,-38-145 4 16,5 5-20-16,3-4-11 16,3 0-24-16,-1-9-8 14,-8-8-23-14,1-13 0 15,-20-12-23-15,-4-13-65 14,0-23-37-14,0 0-96 17,0 0-123-17,0-13-584 19</inkml:trace>
    </iact:actionData>
  </iact:action>
  <iact:action type="add" startTime="13810">
    <iact:property name="dataType"/>
    <iact:actionData xml:id="d9">
      <inkml:trace xmlns:inkml="http://www.w3.org/2003/InkML" xml:id="stk9" contextRef="#ctx0" brushRef="#br0">15653 4971 464 0,'0'0'125'5,"0"0"36"17,0 0-63-22,0 0-3 0,0 0-9 14,0 0-25-14,-71 237-6 17,43-184-7-17,3-1-2 15,2-6-14-15,4-1-5 17,-4-1-2-17,2 6-1 12,-3 6 0-11,5 11-1 14,3-3-4-15,-1 5-7 23,10 5 4-23,3-5 2 0,4 6-2 9,0-10 15 6,0 7-1-15,0 11-6 3,0 7-4 11,17 13-10-14,10-6 20 16,-3-7-4-16,-1-1-13 17,-2-6 0-17,0-1-4 15,8-1-5-15,-1-12 2 16,3-11-1-16,1-5 2 15,0-9 1-15,-1 2 0 15,-1 2 5-15,-5 1-3 15,2 13 2-15,5 2-10 14,-4-2-1-14,3 0 2 24,-3-13-2-24,-5-8 0 0,-4-10 4 14,-7-6 0-14,-1 1-3 16,-3-11 0-16,1-3 2 13,-5-2-3-13,-4-2 0 18,4-8 0-18,-4 4-1 12,11-1-5-12,1 4 3 17,5 11-3-17,8-5 5 16,-3 2 0-16,1-1 4 12,-4-3-4-11,-9 1 3 15,7 1-1-16,-11-6-1 12,5 2 0-11,-5-6-2 17,3 3 1-17,-5-6-1 1,-4 0 1 9,0 0-2 4,0 0 1-14,0 0-5 18,0 0 2-19,-13 0-17 0,-44-18-11 17,-19-23 30-17,-14-3-1 14,-1 7-4-14,13 5 2 15,15 7-5-15,17 14 3 13,25-2 0-13,10 9 6 17,11-2 2-16,0 6 1 12,0 0 2-13,0 0 3 16,0 0 6-16,11 0 0 15,33 0-11-15,9 0 1 23,3 17 2-22,-1-3 5-1,-10 1 8 9,-8-2-1 7,-1-6 3-16,-13 2-8 4,-1 4-4 11,-4-5 0-15,-5-4 1 15,-2-1 3-15,-11 1 3 13,0-4 0-13,0 0-6 13,0 0-7 10,8 0-2-21,11 0-2 0,13-25 2-2,8-32 8 9,10-12-1-3,-10-5 1 1,2-3-3 14,-10 8-4-21,-13 19 0 0,-6 22-2 9,-13 15-6 12,0 10-67-21,0 3-122 0,0 0-139 18,0 0-413-17</inkml:trace>
    </iact:actionData>
  </iact:action>
  <iact:action type="add" startTime="15625">
    <iact:property name="dataType"/>
    <iact:actionData xml:id="d10">
      <inkml:trace xmlns:inkml="http://www.w3.org/2003/InkML" xml:id="stk10" contextRef="#ctx0" brushRef="#br0">15620 9150 842 0,'0'0'189'5,"0"0"-12"16,0 0-50-21,0 0-44 0,0 0-21 17,0 0-16-17,0 0-16 15,212-204 3-15,-157 135 15 21,4-9 4-21,4-4-4 0,5-4 7 8,10-4-7 8,4-4-7-16,0 0-11 17,-2 4-5-17,2 5-2 19,-10 7-3-19,-9 9 0 11,-10 15-3-11,-17 18-2 20,-13 15 1-20,-15 17-16 0,-5 1 0 12,7-5 0 1,-1-2 0-13,5-5 0 20,1 5 0-20,-11 7 0 1,-4 3 0 8,0 0 0 7,0 0-19-16,0 0-38 18,0 0-37-18,0 0-58 0,0-9-31 24,0 6-83-24,0 3-119 0</inkml:trace>
    </iact:actionData>
  </iact:action>
  <iact:action type="add" startTime="16390">
    <iact:property name="dataType"/>
    <iact:actionData xml:id="d11">
      <inkml:trace xmlns:inkml="http://www.w3.org/2003/InkML" xml:id="stk11" contextRef="#ctx0" brushRef="#br0">16920 7128 667 0,'0'0'270'3,"0"0"-97"6,0 0-44 2,0 0-57 7,0 0-16-18,0 0 40 1,-101 16-38 15,46-4-23-16,6 1-18 14,9-1-8-14,7-5-7 17,1 1-2-17,5-8-5 13,8 0-36-13,8 0-76 16,9 0-59-16,2 0-40 31,0 0-227-31</inkml:trace>
    </iact:actionData>
  </iact:action>
  <iact:action type="add" startTime="16666">
    <iact:property name="dataType"/>
    <iact:actionData xml:id="d12">
      <inkml:trace xmlns:inkml="http://www.w3.org/2003/InkML" xml:id="stk12" contextRef="#ctx0" brushRef="#br0">16699 7013 91 0,'0'0'515'1,"0"0"-380"13,0 0 15-14,0 0-60 22,0 0-22-22,0 0 7 0,46-25 10 10,-46 25 13 5,4 6 13-15,-4 34-31 7,6 7-65 0,-3 3 1 9,3-4 2-16,-2-2-12 20,-4 9-5-20,0 1-1 1,0 4-2 12,0-11-15-13,0-5-16 16,0-21-35-16,0-13-20 15,0-8-32-15,0-25-74 15,0-11-246-15</inkml:trace>
    </iact:actionData>
  </iact:action>
  <iact:action type="add" startTime="17132">
    <iact:property name="dataType"/>
    <iact:actionData xml:id="d13">
      <inkml:trace xmlns:inkml="http://www.w3.org/2003/InkML" xml:id="stk13" contextRef="#ctx0" brushRef="#br0">17394 7026 440 0,'0'0'334'19,"0"0"-141"-19,0 0-45 1,0 0-56 14,0 0 3-15,0 0 12 16,40 8-44-16,-30 32-10 21,-1 17 4-21,1 6-14 0,-5 6 1 6,-5-1-3 12,0 7-11-17,0-6 0 12,0-1-6-13,0-10-9 16,0-8-4-16,0-14-5 14,0-12-3-14,0-12-1 17,0-2-2-16,-9-2 0 15,-18-1 0-16,-11-3 0 12,-4-4-2-12,0 0-5 17,-13-4-10-17,0-36-50 21,9-17-51-21,10-21-44 0,36 38-73 12,0-3-196-12</inkml:trace>
    </iact:actionData>
  </iact:action>
  <iact:action type="add" startTime="17586">
    <iact:property name="dataType"/>
    <iact:actionData xml:id="d14">
      <inkml:trace xmlns:inkml="http://www.w3.org/2003/InkML" xml:id="stk14" contextRef="#ctx0" brushRef="#br0">17385 6503 681 0,'0'0'165'1,"0"0"-16"4,0 0-50 5,0 0-38 6,0 0-14-15,0 0-8 14,5 45-14-15,-5 4-11 20,-15-10-6-20,9-8-1 0,-1-16 1 8,7-6 15 8,0-9 11-16,0 0-10 18,0 0 8-18,7 0-10 18,9 0-21-18,8 0 1 0,-5 0-1 16,-3-5-1-16,-1-14-1 15,-2 2 0-15,-11 0 0 15,6 9-2-15,-8 5 3 17,0-2 0-17,0 5 0 12,0 0 3 6,0 0 20-18,0 0 3 0,0 0-8 14,0 0 2-14,0 5 11 20,0 6-1-19,0-8-4-1,0 5 6 14,0-2-19 2,0-2 1-16,11-1 1 1,-7-3-12 13,-4 0-3-14,0 0 0 10,0 0-12 7,0 0-43-17,0-32-49 17,0-50-53-17,-4 34-57 0,-7 2-374 14</inkml:trace>
    </iact:actionData>
  </iact:action>
  <iact:action type="add" startTime="19173">
    <iact:property name="dataType"/>
    <iact:actionData xml:id="d15">
      <inkml:trace xmlns:inkml="http://www.w3.org/2003/InkML" xml:id="stk15" contextRef="#ctx0" brushRef="#br0">20664 5089 427 0,'0'0'150'1,"0"0"-30"25,0 0-19-26,0 0-29 0,0 0-4 13,0 0-15-13,-103 266 1 20,76-198-6-20,-3 7 0 9,15 2-6-9,-10 5-6 14,8 4 4 4,0 4-7-18,3 8-4 1,5 1-13 13,3 5 3-13,4-1-3 16,2-1-3-12,0-9 3-5,0-11 2 8,2-4 4-2,36-13 9 6,2 10-12-7,2 2 5 8,-2 12-7-13,2 10-3 11,-2-2-3 7,-4 3-7-18,0-20 5 0,-4-5-5 17,8-16 2-17,-3-5-5 15,6-8 1-15,-3-2-1 13,-5-7 6 11,8 0-4-23,-14-5 5-1,1-7-8 0,-9-10 4 10,-9-2-4 7,7-1-1-15,-8-2-6-2,-3-7 1 9,-6 2 5 8,5-5 1-16,3 0 6 3,-10 4-3 4,0-4 0 13,0 0-2-21,0 0-1 0,0 0-5 16,0 0 0-16,-4 0-1 8,-38 0 6 14,-17 0 2-22,2-18-1 0,4 7-1 15,7-7-1-14,12 16 0 12,3-3-1-13,7 1-3 12,8 4-1-7,13 0 3 11,-1 0 1-14,4 0 0 8,0 0 1-10,0 0 1 16,0 0 1-16,0 0 1 14,0 0 1-14,0 0-2 22,0-4 3-22,0 4-3 0,0 0 0 16,0 0 2-16,19 0 7 10,17 0-1 11,8 0-7-21,7 0 2 0,-7 4 4 13,2 5 4-13,-12-1-1 11,-4-4 11 8,-11-1-1-19,-11 2-10 0,3-5-6 17,-7 0-3-17,-4 0 1 15,0 4-2-15,0-4 2 15,0 0-2-15,4 0 0 15,2 0 2-15,11 0 3 17,0 0-1-16,6-24 0 4,-4-4-1 7,-6-7-2-12,0-9 0 10,-3-2-2 7,-10-1 0-16,0-3-1 4,0 12 0 2,0 11-3 13,0 2 1-20,0 12-21 1,0-2-44 12,0-7-69-8,-10 19-90 7,10 3-91-12</inkml:trace>
    </iact:actionData>
  </iact:action>
  <iact:action type="add" startTime="20477">
    <iact:property name="dataType"/>
    <iact:actionData xml:id="d16">
      <inkml:trace xmlns:inkml="http://www.w3.org/2003/InkML" xml:id="stk16" contextRef="#ctx0" brushRef="#br0">20500 9444 548 0,'0'0'235'5,"0"0"-44"4,0 0-52 12,0 0-57-21,0 0 1 0,0 0 8 9,247-286-11 7,-174 196-16-16,14-19-17 20,1-16 9-20,13-4-12 0,0-18 1 17,9-14-6-17,-7 2-6 16,-2 3 3-15,-6 26-12 15,-17 23-2-16,-15 26-3 12,-23 33-7-12,-8 23 3 17,-19 13-8-17,-3 12-6 8,-10 0 2-2,0-3-3 10,0 3-5-16,0 0-35 14,0 0-49-12,0 0-44 17,0 0-29-19,-23 0-83 0,10 0-22 21</inkml:trace>
    </iact:actionData>
  </iact:action>
  <iact:action type="add" startTime="21152">
    <iact:property name="dataType"/>
    <iact:actionData xml:id="d17">
      <inkml:trace xmlns:inkml="http://www.w3.org/2003/InkML" xml:id="stk17" contextRef="#ctx0" brushRef="#br0">21492 7074 265 0,'0'0'564'1,"0"0"-456"9,0 0-1-10,0 0-25 16,0 0-26-16,0 0-11 14,-118-4-20-13,85 4-14 17,7 0-10-18,3 0-1 16,-4 0-28-16,2 0-84 17,18-8-80-17,7-1-182 1</inkml:trace>
    </iact:actionData>
  </iact:action>
  <iact:action type="add" startTime="21419">
    <iact:property name="dataType"/>
    <iact:actionData xml:id="d18">
      <inkml:trace xmlns:inkml="http://www.w3.org/2003/InkML" xml:id="stk18" contextRef="#ctx0" brushRef="#br0">21492 7074 597 0,'-172'-180'193'1,"180"180"2"9,5 4-90-6,-3 25-28 7,-1 3-8 8,1 15-20-19,-1-2-9 0,-7-2 0 17,2-2-25-16,9-7-13 4,-13-7-2 1,4 2-5 10,-4-4-37-16,0-1-39 15,0-8-23-14,0-16-100 16,0 0-263-17</inkml:trace>
    </iact:actionData>
  </iact:action>
  <iact:action type="add" startTime="21977">
    <iact:property name="dataType"/>
    <iact:actionData xml:id="d19">
      <inkml:trace xmlns:inkml="http://www.w3.org/2003/InkML" xml:id="stk19" contextRef="#ctx0" brushRef="#br0">21846 6732 79 0,'0'0'257'13,"0"0"-157"-13,0 0 14 22,0 0-30-22,0 0-27 0,0 0-20 9,0 0-29 14,0 28-1-23,0-25 22 1,0-3 56 10,0 0 26-11,0 0-31 17,0 0-8-17,0 9-11 12,0 4-10-12,0 6-17 18,0-1-30-18,0-11-1 13,0-2 7-13,0-5-4 17,0 0 7-17,19 0-1 14,5-18-12-14,7-19 0 19,1 2 2-19,-7 6-1 16,-8 5 0-15,0 12 7-1,-13 0 3 12,5 2-10 5,-9 10 0-17,4-3 0 0,-4 3 0 13,0 0 0 9,0 0 2-22,0 7 40 0,0 39-20 11,0 19-18-11,0 4-2 20,0 9 0-20,-11 0 1 14,5-1 4-14,-7-2 4 20,7-18 7-20,2-13-10 0,-1-12 1 8,-1-11 6 7,2-6-11-15,0-5-2 21,-1-2-3-21,1-1-1 0,-2-1 1 9,0-2 0 7,-7 4-2-16,2-5 1 17,-8 5-1-17,3-8-1 4,-8 0-1 9,-9 0-1-12,3 0-8 14,1 0 5-15,3 0 0 16,3 0 2-15,9 0 5 13,9 0 1-14,1 0 0 18,4 0 2-18,0 0 3 15,0 0-1-15,0 0 15 15,0 0 24-14,30 0-6 14,33 0-25-15,15 0 17 15,14 0 21-12,-5 0-10-3,-9 0 4 10,-15 0-7 7,-23 0 4-17,-17 0-22 5,-8 0-7 9,-15 0-4-14,0 0-1 14,0 0-7-14,0 0-4 12,0 0-29 13,0 0-25-24,-42 0-46-1,-28-4-19 0,41 4-153 7,-1-4-289 16</inkml:trace>
    </iact:actionData>
  </iact:action>
  <iact:action type="add" startTime="25248">
    <iact:property name="dataType"/>
    <iact:actionData xml:id="d20">
      <inkml:trace xmlns:inkml="http://www.w3.org/2003/InkML" xml:id="stk20" contextRef="#ctx0" brushRef="#br0">26980 7421 470 0,'0'0'359'2,"0"0"-200"7,0 0 34 4,0 0-76-13,0 0-24 18,0 0-15-17,0 0-50 13,-123 275 15-14,14-154 0 17,-13 7 18-17,-9 6-16 14,-12 9 3-14,8-3-3 14,6-2-8-14,22-19-3 16,10-14-17-16,25-23-2 16,18-21-3-16,16-23 3 19,27-22-7-19,3-13-5 0,8-3-1 14,0 0-2-14,0 0 0 16,0 0-9-16,0 0 0 14,0 0 7-13,0 0-6 14,0-3-15-14,0-13-18 15,16-18-34-16,6 3-48 14,-1-10-17-14,19-5-68 17,-23 30-79-17,6 3-613 5</inkml:trace>
    </iact:actionData>
  </iact:action>
  <iact:action type="add" startTime="26644">
    <iact:property name="dataType"/>
    <iact:actionData xml:id="d21">
      <inkml:trace xmlns:inkml="http://www.w3.org/2003/InkML" xml:id="stk21" contextRef="#ctx0" brushRef="#br0">26118 7234 831 0,'0'0'185'1,"0"0"-16"24,0 0-62-25,0 0-32 0,0 0-10 14,0 0 2-14,0 0-28 9,-219 48-15 7,151-31-12-16,5-4-4 19,12-7-7-19,14 4-1 0,11-10 0 12,9 0-1 6,15 0-7-18,2 0-44 0,0 0-46 17,0 0 7-17,0 0-7 15,21-16-19-15,-6 7-143 13,-6 5-178-13</inkml:trace>
    </iact:actionData>
  </iact:action>
  <iact:action type="add" startTime="26931">
    <iact:property name="dataType"/>
    <iact:actionData xml:id="d22">
      <inkml:trace xmlns:inkml="http://www.w3.org/2003/InkML" xml:id="stk22" contextRef="#ctx0" brushRef="#br0">25840 6904 614 0,'0'0'263'1,"0"0"-56"11,0 0-68-11,0 0-69 16,0 0-10-17,0 0-4 14,44 195-8-14,-44-125-17 16,0 14-14-16,0-1-15 14,0-11-2-13,0-18-3 15,0-20-20-16,0-19-36 21,0-2-60-21,0-13-9 0,0 0-82 9,6 0-247 20</inkml:trace>
    </iact:actionData>
  </iact:action>
  <iact:action type="add" startTime="27326">
    <iact:property name="dataType"/>
    <iact:actionData xml:id="d23">
      <inkml:trace xmlns:inkml="http://www.w3.org/2003/InkML" xml:id="stk23" contextRef="#ctx0" brushRef="#br0">26468 7377 704 0,'0'0'185'2,"0"0"-8"7,0 0-57 6,0 0-16-15,0 0-22 13,0 0 7-13,59 113-25 17,-59-60-15-17,0 9-4 16,0 3-2-16,0 1-17 17,-15-8 2-16,-19-17-21 14,-6-6-6-13,-2-10-1 8,2-7-1-10,6-11 0 16,1-7-2-16,1 0-26 18,5-15-27-18,5-48-19 0,1-15-9 15,19-16-63-14,2 47-56 21,0 4-233-20</inkml:trace>
    </iact:actionData>
  </iact:action>
  <iact:action type="add" startTime="27695">
    <iact:property name="dataType"/>
    <iact:actionData xml:id="d24">
      <inkml:trace xmlns:inkml="http://www.w3.org/2003/InkML" xml:id="stk24" contextRef="#ctx0" brushRef="#br0">26527 6791 638 0,'0'0'190'1,"0"0"-9"7,0 0-61 0,0 0-25 6,0 0-23-14,0 0-32 16,0 0-24-16,-19 78-4 15,-4-35 2-15,-1-11-1 17,12-13-1-17,1-1 3 4,11-15 2 6,0 1-3 7,0-4-4-15,0 0 2-1,0 0 2 11,0 0 9 3,0 0-9-15,0 0-4 18,0 0-6-18,6 0-2 0,3-7 0 16,-1-2-2-16,-1-4-1 14,-7-2 1-14,0 3 0 17,0-1-2-17,0 6 2 16,0 2 1-16,0 2 1 14,0 3 2-14,0 0 8 15,0 0-6-14,0-6-1 13,0 6 3-14,0-4-1 14,0 4-5-14,4 0 4 17,-2 0-2-17,9-3 1 20,-7 3-4-20,2-4 0 0,-6-2-2 10,0 6 0 11,0 0-2-21,0 0-3 0,0 0-2 11,0 0-3 4,0 0 11-15,0 0 0 21,0 0 0-20,0 0-3-1,0 0-2 11,0 0 2-11,0 0-3 14,0 0-1-14,0 0 7 16,0 0 10-16,-6 0-4 18,2 0-4-18,4 0 0 15,0 0 0-15,0 0-2 18,0 0-3-17,0 0-2-1,0 0-8 11,0 0 7 4,0-12 0-15,0-7 3 18,0-2-3-18,4 6-1 0,-4 5-9 16,0 3-1-16,0 7 8 18,0-9-4-18,0 6-12 17,0-3-10-17,0 6-11 12,-4 0-16-12,-9 0-96 14,-6 6-184-14</inkml:trace>
    </iact:actionData>
  </iact:action>
  <iact:action type="add" startTime="35158">
    <iact:property name="dataType"/>
    <iact:actionData xml:id="d25">
      <inkml:trace xmlns:inkml="http://www.w3.org/2003/InkML" xml:id="stk25" contextRef="#ctx0" brushRef="#br1">6200 10345 686 0,'0'0'310'2,"0"0"-143"17,0 0 5-19,0 0-29 20,0 0-31-20,0 0-26 0,53 6-22 14,-53-2-11-14,-42 4-11 15,-61 9-6-15,-53 2 60 16,-30-1-59-16,-22 6-9 17,-16-1-13-17,-14-1-15 20,15 2 0-20,18-4 0 0,26 2 0 11,21-11 0 1,21-4 0-12,28 3 0 17,33-10 0-17,19 0 0 15,27 0 0-15,18 0 0 13,10 0 0-13,2 0 0 18,0 0 0-18,0 0 0 14,0 0 0-13,0 0 0 17,0 0 0-18,0 0 0 0,0 0 0 12,0 0 0 9,0 0 0-21,0 0 0 0,0 12 0 12,0 25 0-12,0 16 0 19,19 15 0-19,4 11 0 15,-6-1 0-15,-3 6 0 13,-3 12 0-12,2 1 0 15,-9 12 0-16,-2 7 0 13,8 6 0-13,-5 1 0 19,9-9 0-19,-5-3 0 14,6-14 0-12,-7-3 0-1,0-12 0 10,1-13 0 5,-5-12 0-16,7-11 0 18,-3-14 0-18,3-7 0 1,-7-13 0 12,-4-8 0-10,4-1 0 10,-4-3 0-13,0 18 0 16,4 10 0-16,-4 14 0 14,2-2 0-14,-2-7 0 16,0-13 0-15,7-11 0 13,-7-9 0-14,4 0 0 16,2 0 0-16,19 0 0 16,16 0 0-16,18-18 0 16,21-14 0-16,4 4 0 5,17 4 0 6,13-1 0-7,12 8 0 6,15 6 0-6,5 5 0 7,1 6 0-5,-1 0 0 6,-7 0 0-12,-11 0 0 16,-12 0 0-16,-10 0 0 16,-12 0 0-15,-7 6 0 12,-22-3 0-13,3-3 0 17,-14 0 0-17,-11 0 0 13,-6 0 0-12,-15 0 0 15,-6 0 0-16,-11 0 0 16,-5 0 0-16,0 0 0 15,0 0 0-15,0 0 0 17,2 0 0-16,17 0 0-1,2 0 0 13,2-13 0 4,2-2 0-17,-12 5 0 1,-3 7 0 14,-10 3 0-15,0 0 0 18,0 0 0-17,0 0 0 10,0-9 0-11,0-10 0 16,0-22 0-16,-8-21 0 18,-22-19 0-18,-10-16 0 14,-6-15 0-14,-7-13 0 17,-12-15 0-17,6-3 0 4,2-1 0 7,11-2 0-7,12-5 0 11,11-22 0-15,17-14 0 14,6 0 0-14,0 24 0 15,0 44 0-15,0 46 0 14,0 35 0-14,0 25 0 13,0 10 0 4,0 3-72-17,0 0-88 0,16 25-169 17,3 15-170-17</inkml:trace>
    </iact:actionData>
  </iact:action>
  <iact:action type="add" startTime="37187">
    <iact:property name="dataType"/>
    <iact:actionData xml:id="d26">
      <inkml:trace xmlns:inkml="http://www.w3.org/2003/InkML" xml:id="stk26" contextRef="#ctx0" brushRef="#br1">12880 9759 845 0,'0'0'297'5,"0"0"-130"16,0 0-12-21,0 0-48 0,0 0-36 19,0 0-16-19,0 0 34 9,-310 65-30 12,161-46-3-21,-20 6-6 0,-12-8-9 14,-4 8-9-14,1-1-12 16,14 1-17-16,16-6-3 18,21-1 0-17,19-11 0 16,24-7 0-16,12 0 0-1,19 0 0 9,21 0 0-2,12 0 0 0,7 0 0 1,15 0 0-1,0 0 0-1,4 0 0 9,0 0 0-15,0 0 0 9,0 0 0 11,0 0 0-20,0 0 0 0,0 0 0 15,-6 0 0-15,6 0 0 15,0 0 0-15,0 0 0 15,0 0 0-15,0 0 0 22,0 0 0-22,-2 8 0 0,2 21 0 8,-7 3 0 13,7 18 0-21,0-7 0 0,0 7 0 8,0 0 0 15,0 3 0-23,0 3 0 0,0 7 0 15,0-2 0-14,0 11 0 13,0 15 0-14,0 6 0 15,0 18 0-15,0-4 0 14,0-2 0-14,0 2 0 17,0 4 0-17,7-2 0 15,1 5 0-15,3 8 0 16,5 6 0-16,-3 6 0 14,0 2 0-14,1-7 0 22,1-4 0-22,-6-25 0 0,5-10 0 7,-9-24 0 9,1-13 0-15,0-13 0 13,-2-11 0-14,1-5 0 16,-1-6 0-16,2-7 0 18,-2 7 0-18,1-2 0 5,-5 9 0 2,4 6 0 15,-4 3 0-22,0-10 0 0,0-4 0 16,0-10 0-16,0-10 0 9,0 2 0 7,0-2 0-16,0 9 0 19,0 0 0-19,0-2 0 0,0 8 0 15,0 8 0-14,0-4 0 4,0 2 0 3,0-8 0 8,0-11 0-16,0 2 0 18,0-4 0-17,0 0 0 4,0 0 0 2,0 0 0 14,0 0 0-21,0 0 0 0,0 0 0 14,0 6 0-14,21 6 0 12,17 1 0 3,12 2 0-15,1-8 0 18,-5-1 0-17,11-2 0-1,6-4 0 14,1 0 0-14,14 0 0 24,4 0 0-23,6 0 0-1,9 0 0 9,7 0 0 7,1 0 0-16,4 0 0 4,5 0 0 4,4 0 0 10,0 0 0-18,-6-25 0 14,0 5 0-14,-20 2 0 5,-12 2 0 4,-16 3 0 11,-10 2 0-20,-7 0 0 0,-16 3 0 16,-1-2 0-16,-11 3 0 14,-9-1 0-13,-1 4 0 14,-5 4 0-15,-4 0 0 18,0 0 0-18,0 0 0 18,0 0 0-18,0 0 0 0,0 0 0 29,0 0 0-29,0 0 0 1,0 0 0-1,0-13 0 16,0-15 0-16,8-9 0 7,-8-16 0 16,0-12 0-23,0-6 0 0,0-14 0 13,-6-6 0-12,-9-14 0 11,1-10 0 5,9-16 0-17,-1-10 0 0,6-15 0 14,0-7 0 3,0-5 0-16,0 1 0-1,0-3 0 14,15-4 0-13,-5-15 0 16,5-2 0-17,2-2 0 6,0 14 0 5,-2 11 0-7,-5 22 0 9,7 19 0-13,-13 20 0 13,-2 26 0-2,-2 28 0-11,0 15-41 17,0 11-71-17,0 10-62 16,-6 17-89-16,-7 0-138 5</inkml:trace>
    </iact:actionData>
  </iact:action>
  <iact:action type="add" startTime="39368">
    <iact:property name="dataType"/>
    <iact:actionData xml:id="d27">
      <inkml:trace xmlns:inkml="http://www.w3.org/2003/InkML" xml:id="stk27" contextRef="#ctx0" brushRef="#br1">20085 9878 348 0,'0'0'330'5,"0"0"-158"2,0 0-47 16,0 0-38-23,0 0-3 0,0 0 5 15,0 0-10-15,-34 7-11 15,9-3 0-15,-17 0-3 14,-13 9 5-14,-13-1-22 19,-5-1-6-19,-9 3-10 8,-3-7-4 13,-10 2-1-21,-1-6-11 0,1 0-1 14,0-3-2-8,-6 6 6-3,-3-2 2 3,-3-1 2 11,10 9-3-17,-4 1 2 13,10-1-8-13,5 1 0 17,8 2-1-17,6-3-9 15,3 1-3-14,10-1 5 4,10 1-4 3,9-9 0 14,13 0 0-22,-3 0 0 0,11-4-2 14,5 4 1-13,3 1-1 14,7-1 0-15,4-4 0 14,0 0 1-14,0 0-1 16,0 0 0-16,0 0 2 14,0 0 0-14,0 0-2 13,0 0 0 8,0 0 1-21,0 0 2 2,0 0-1 14,0 0 2-16,0 0-2 0,0 4 0 16,0-4-1-16,0 0 0 14,0 0 2-14,0 11-2 12,0 14 0 6,0 7-1-18,0 5-2 0,15 1 2 11,-7-5 0 8,-2-13-2-19,7 5 2 1,-9-10 3 14,-2 1-3-14,-2 5-1 14,7-8 1-14,-3-4 0 12,-4-2 0-12,0-7 1 12,0 0-1-13,0 17 1 16,0 12 1-16,4 11 1 14,0 10-1-13,1 1-1 19,1-2 5-17,-6-2 1-3,0-15-2 8,0-4-1-2,4-3-4 5,-4 8 3-5,0 7-2 8,4 5 6-14,-4-4-6 16,0 8 6-16,2-8-7 6,5 5 0 1,-1 5 0 5,-2 8 0-7,-2-3 0 9,3 6 0-14,-5-2 0 12,6 2 0 5,-2-6 0-17,0 3 0 0,1-11 0 16,1-15 0-16,-2-1 0 14,4 2 0-14,3-1 0 21,-3 3 0-20,1 1 0-1,-1 12 0 10,7 8 0 9,-7 1 0-19,3-1 0 1,-3-4 0 15,-1-12 0-16,-1-1 0 15,5-8 0-15,-9-3 0 11,8 1 0-6,-6-3 0 9,1 5 0-14,-1 5 0 15,2 13 0-15,-2 7 0 17,1-4 0-17,-3 5 0 13,-2-17 0-13,0-4 0 15,6-5 0-14,0 1 0 14,-1 3 0-15,-3-2 0 16,2-3 0-16,-4 6 0 18,6-3 0-17,-6 6 0 7,0 5 0-7,0-5 0 6,0-3 0 9,0 5 0-16,0-6 0 14,0-7 0-13,0-8 0 8,0-14 0 11,0-7 0-20,0 0 0 0,0 0 0 16,0 0 0-16,0 0 0 15,0 0 0-15,0 0 0 17,0 0 0-16,0 0 0 12,0 0 0-13,4 0 0 14,15 0 0-14,9 0 0 17,8 0 0-17,23 0 0 14,4 0 0-14,9-3 0 7,6-14 0 3,6-1 0-5,11-1 0 9,-11 3 0-14,-10 4 0 15,-11 0 0-15,-13 6 0 14,1-1 0-14,-2-1 0 15,9 4 0-15,2 1 0 15,-1-3 0-15,-7 2 0 15,-3-4 0-14,-5 8 0 16,4-4 0-17,5 4 0 17,0-3 0-17,6-3 0 13,4 2 0-12,-4 2 0 3,-15-3 0 8,-8 5 0-8,-19 0 0 9,-11 0 0-12,7-5 0 12,-13 5 0 0,4 0 0-12,2 0 0 19,11 0 0-19,4 0 0-1,0 0 0 8,9 0 0-4,-3 0 0 13,5 0 0-17,0-3 0 12,-1-1 0-11,-3-2 0 11,-5 4 0 6,-2 2 0-18,2 0 0 1,-4 0 0 14,-4 0 0-14,-3 0 0 15,-1 0 0-16,-5 0 0 18,0 0 0-18,-6 0 0 0,5 0 0 17,-5 0 0-17,0 0 0 13,0 0 0-13,0 0 0 13,0 0 0 4,0-20 0-16,0-26-9-1,0-23 1 14,0-38 7-10,0-23 0 8,0-17 1-12,0-14 1 18,-17-10 0-18,-6-5-1 12,-11-7 1-12,4-4-1 18,-7 7 0-18,3 4-1 20,11 8 1-20,2 9 0 0,8 3 0 12,0 1 0-2,-1 8 0-9,1 18-1 14,-6 11 1-14,2 10 0 14,-2 11-1-15,0 7-1 17,11-2-2-17,-1-1-32 13,5-1-6-12,4 17-21 5,0 24-26 4,-13 40-53-6,13 13-121 10,-6 40-49-14</inkml:trace>
    </iact:actionData>
  </iact:action>
  <iact:action type="add" startTime="43982">
    <iact:property name="dataType"/>
    <iact:actionData xml:id="d28">
      <inkml:trace xmlns:inkml="http://www.w3.org/2003/InkML" xml:id="stk28" contextRef="#ctx0" brushRef="#br1">5631 15649 368 0,'0'0'190'3,"0"0"-25"5,0 0 17 5,0 0-56-13,0 0-38 17,0 0 6-17,0 0-3 19,9-4-4-17,-9 4 14 11,4 32-22-13,2 12-34 12,1-1-9-12,3-11-4 16,-1 1-4-16,3-16 0 19,14 1-7-19,7 4 3 1,16 3-4 13,16-6-8 2,9-2 8-16,8 4 1 0,0-6-4 18,13-3-6-18,4 1 1 13,6-10-5-12,5-3-3 13,6 0-3-13,2 0 3 13,-13 0 2-14,-6 6 3 14,-4-3-3 9,-15 6 2-22,0 3-1-1,-6 1-2 0,-2-1 2 9,6-2-4 3,4 0 1-11,2-2-2 22,9-1 2-23,0 3 1 0,-5-2-1 8,-2 9 3 13,1 6 9-21,-5-6-6 0,-6 2-8 16,-7-10 0-16,-5-4-2 14,-10-1 1-14,1-4 0 11,2 0 0-6,2 0 0 8,2 0-1-8,-2 0 3 6,0 0-3-10,-12 0-1 14,-5 0 1-14,-2 0 2 14,-11 0-2-15,-1 0 1 15,-3 0-1-15,13 0 0 23,4 0 1-23,17 0 0 0,6 0-1 10,9 0 1 8,-2 0-1-17,1 0 3-1,-5 0-1 8,6 7 1 14,-7 11 3-22,3-2-6 0,-7-4 0 14,0 0 0-14,-4-7 0 16,4-3 0-16,7-2 0 15,1 0 0-15,3 0 0 15,2 0 0-15,-8 0 0 18,1 0 0-18,3 0 0 12,-3 0 0-12,3 0 0 18,2 0 0-18,-3 0 0 15,-1 0 0-15,-13 0 0 15,0 0 0-13,-15 0 0 15,6 0 0-17,-14 18 0 1,0-2 0 13,-7 0 0-14,-8 5 0 16,-2 7 0-16,2 16 0 15,0 2 0-15,-9 8 0 15,1 3 0-14,-3-14 0 12,-1 4 0-13,-3-19 0 15,-4-13 0-15,0-2 0 14,0-4 0-14,0-9 0 23,4 0 0-22,0 0 0-1,-2 0 0 7,15 0 0 15,6-37 0-22,9-28 0 0,2-13 0 7,2 21 0 15,-3 0 0-21,-10 12 0-1,3 7 0 16,-3 6 0-16,2 4 0 14,-4 8 0-14,-4 3 0 15,2-1 0-15,-2 8 0 12,6 4 0 4,2 3 0-15,7-10 0 9,12 1 0-10,1 3 0 8,7-2 0 6,-5-1 0-14,5-5 0 14,1 10 0-14,4-15 0 24,2 9 0-24,0 1 0 0,0 12 0 6,8 0 0 10,1 0 0-16,5 0 0 22,5 0 0-22,-2 0 0 0,0 0 0 15,4 0 0-15,2 0 0 15,-6-10 0-15,6 1 0 11,-12 0 0 7,6-6 0-17,-11 2 0-1,-2 4 0 13,5 2 0-13,-11-5 0 16,8 3 0-16,-2-4 0 14,9 10 0-14,-3-6 0 21,3-2 0-21,6 7 0 5,-8-6 0 3,5 7 0 9,-9-5 0-17,-3-9 0 4,4 5 0 9,-3 5 0-12,-1-3 0 15,-4 2 0-16,4 8 0 14,0 0 0-14,-10 0 0 16,12 0 0-15,1 0 0 11,1-4 0-12,5-3 0 13,1-1 0 7,-1 8 0-19,-2-10 0-1,-7 10 0 13,0-7 0-12,5 7 0 5,5 0 0 1,-1 0 0 10,0 0 0-17,-3 0 0 20,5 0 0-20,-9 0 0 0,11-8 0 27,-11-5 0-27,-1 6 0 0,-5-5 0 5,2-1 0 2,-2 8 0 14,-5 2 0-21,5-1 0 0,-8 4 0 12,-9 0 0-7,0 0 0 6,-4 0 0-7,-2 0 0 8,6 0 0-11,-2 0 0 16,7 0 0-17,-5 0 0 17,6 0 0-17,-8 0 0 13,-6 0 0-12,0 0 0 15,-7 0 0-16,-8 0 0 15,0 0 0-14,-6 0 0 3,-1 0 0 2,-1 0 0 11,-7-9 0-17,0 9 0 16,-2 0 0-16,11-16 0 14,-2 5 0-14,8-10 0 17,-3-3 0-17,5-6 0 16,-2 13 0-16,-6-2 0 4,-9 6 0 9,-4 13-37-13,0 0-70 13,0 0-86 9,0 0-89-22,0 0-206 0</inkml:trace>
    </iact:actionData>
  </iact:action>
  <iact:action type="add" startTime="47687">
    <iact:property name="dataType"/>
    <iact:actionData xml:id="d29">
      <inkml:trace xmlns:inkml="http://www.w3.org/2003/InkML" xml:id="stk29" contextRef="#ctx0" brushRef="#br2">9481 10424 365 0,'0'0'609'5,"0"0"-419"17,0 0-4-22,0 0-39 1,0 0-52 14,0 0-26-15,0 0-6 17,47 46-8-17,-81-39-11 19,-48 5 5-19,-40 9 15 0,-9-8-27 8,-21 6-11 7,-8 2-5-15,-13-2-9 19,-10 4 3-18,4-11-15 12,12-5 0-13,18-2 0 17,18-5 0-15,21 3 0-1,20-3 0 7,27 0 0-2,14 0 0 4,24 0 0 11,16 0 0-21,9 0 0 0,0 0 0 15,0 0 0-15,0 0 0 14,0 0 0-14,0 0 0 12,0 0 0 6,0 0 0-18,0 0 0 1,0 0 0 18,0 0 0-19,0 0 0 17,0 0 0-17,0 0 0 1,0 0 0 23,0 0 0-24,0 0 0 0,0 0 0 21,0 0 0-20,0 0 0-1,0 0 0 8,0 0 0 7,-8 0 0-15,-7 0 0 21,-2 0 0-21,3 0 0 0,5 0 0 15,3 0 0-14,-3 4 0 9,5 5 0 15,-4 3 0-25,4 1 0 1,-9-1 0-1,13 4 0 8,-4-4 0 9,4 1 0-17,0 3 0 14,0-1 0-14,0 10 0 20,0 7 0-19,0 18 0 0,0 4 0 7,0 7 0 13,0 0 0-21,0-11 0 0,0-3 0 9,0-1 0 12,0 2 0-21,4 15 0 0,9 5 0 16,-9 15 0-16,4 6 0 14,3 5 0-14,-9-8 0 13,8-4 0 4,-5-14 0-17,-1-6 0 0,-2-5 0 13,-2-3 0 4,0-15 0-17,0 8 0 0,0-7 0 15,0 6 0-14,0 18 0 17,0-2 0-18,0-6 0 7,0-6 0 3,0-25 0-6,0-10 0 5,0-11 0 8,0-4 0-15,0 0 0 12,0 0 0-14,0 0 0 0,0 0 0 14,19 0 0 3,4 0 0-16,2 0 0-1,-12 0 0 16,6 0 0-16,-6 0 0 6,10 0 0 24,6 0 0-30,11 0 0 0,28 0 0 1,6 0 0 6,31 0 0 8,17 0 0-15,13 0 0 14,10 0 0-14,-6 0 0 16,-8 21 0-15,-9 8 0 16,-6-8 0-17,-4-6 0 5,0-5 0 2,-5-10 0 0,1 0 0 3,-7 0 0 9,-9 0 0-19,-18 0 0 0,-15-6 0 16,-17-1 0-16,-19 3 0 15,-6 0 0-15,0 0 0 12,-4-2 0-7,6 3 0 8,-4-9 0-13,4 5 0 14,4-6 0-13,2 4 0 13,-12 2 0-14,-5 1 0 19,-8 6 0-19,0-2 0 7,0 2 0 2,0-6 0 6,0-19 0-15,0-14 0 14,0-26 0-14,0-22 0 5,0-6 0 4,-6-14 0 7,-5-15 0-16,-4-14 0 26,-3-14 0-26,9-9 0 0,-1-9 0 0,3-7 0 9,-5-9 0 9,5 12 0-16,-1 25 0-1,-3 40 0 8,3 50 0 3,8 32 0-8,-6 18-20 11,6 7-99-15,0 0-70 14,0 0-149-14</inkml:trace>
    </iact:actionData>
  </iact:action>
  <iact:action type="add" startTime="49630">
    <iact:property name="dataType"/>
    <iact:actionData xml:id="d30">
      <inkml:trace xmlns:inkml="http://www.w3.org/2003/InkML" xml:id="stk30" contextRef="#ctx0" brushRef="#br2">17118 9541 732 0,'0'0'295'5,"0"0"-103"9,0 0-42-14,0 0-41 16,0 0-38-16,0 0-8 15,0 0-18-15,-44 0-6 18,-58 0 26-18,-16 0-28 14,-31 13 14-13,-16 7-10 20,-12 5-8-21,-8-1-9 0,-2 1-10 14,10 4-3-14,10-6 2 24,15 2-1-23,17-9 1-1,13 2-2 8,13-6-4-1,8-1 1 13,10-2-3-20,13-4 1 0,15-2-6 17,10-3 0-17,11 0 0 12,10 0 0-12,1 0 0 13,5 0 0 10,12 0 0-21,-1 0 0-1,4 0 0-1,5 0 0 9,-5 0 0-2,5 0 0 0,4 0 0 14,2 0-7-21,0 0 7 0,0 0 4 16,0 0-4-16,0 0 3 14,0 4-3-14,0 0 0 12,0 7 0 5,-4 14 0-17,0 10 0 1,-7 8 0 11,7 1 0-6,-5 15 0 7,3 3 0-13,-2 3 0 11,-3 9 0 7,1 6 0-18,-3-11 0 1,7 9 0 16,-3-7 0-17,-6 11 0 13,3 2 0-13,1 2 0 22,-1 0 0-21,3-12 0-1,-6 3 0 6,1 18 0 12,1 3 0-18,5 3 0 17,-1-7 0-15,-3-4 0 1,5-9 0 4,-3-16 0 14,1-2 0-21,5-1 0 0,-6 3 0 15,7 11 0-15,-7 2 0 15,1 5 0-15,1-11 0 16,-2-6 0-16,1-14 0 14,5-10 0-14,4-13 0 16,0-8 0-16,0-10 0 13,0-3 0-12,0 3 0 14,0 7 0-15,0 2 0 19,0 5 0-19,0 2 0 12,0 11 0-12,0-1 0 18,4 4 0-17,0-4 0 12,1 7 0-12,1-6 0 4,-6-11 0 3,4-10 0 11,-4-17 0-19,0 0 0 1,0 0 0 15,0 0 0-15,0 4 0 12,0 1 0-13,4-5 0 12,0 3 0 7,-1 3 0-19,13-6 0 1,8 3 0 12,-1-3 0-13,15 4 0 14,2 5 0-14,-11-7 0 18,3 8 0-17,-11-2 0 12,0-4 0-13,0-1 0 15,0 7 0-14,-2-10 0 16,4 3 0-17,-2-3 0 6,13 3 0 0,8-3 0 12,13 0 0-18,12 0 0 5,16 0 0 10,11 0 0-15,12 0 0 8,6 0 0-1,-3-6 0 7,5 6 0-14,-11 0 0 15,-2 0 0-15,-6 0 0 16,-4 0 0-16,1 3 0 14,-5 9 0-14,-3-5 0 16,3 8 0-16,-7-8 0 18,-9-4 0-17,-8-3 0 3,-4 0 0 4,11 0 0 6,6 0 0-14,10 0 0 21,-10-7 0-21,2-2 0 0,-4 9 0 11,-15 0 0-5,0 0 0 7,-13 0 0-13,-6 0 0 18,-8 0 0-18,-15 0 0 13,-7 0 0-13,-10 0 0 15,0 0 0-15,0 0 0 16,0 0 0-15,0 0 0 14,0 0 0-15,0 0 0 15,0-19 0-15,-10-30 0 17,-26-21 0-17,2-13 0 21,5-10 0-21,-3-17 0 0,5-12 0 5,3-22 0 8,6-11 0-13,5-9 0 13,9-8 0-2,4 0 0-11,0-2 0 16,0-14 0-16,0-21 0 13,0-6 0-13,0-3 0 15,0 19 0-15,0 18 0 13,4 22 0-7,-2 16 0 11,4 29 0-15,-1 31-7-1,1 36-52 8,-6 22-50 5,17 25-39-14,-13 0-65 21,6 36-72-20</inkml:trace>
    </iact:actionData>
  </iact:action>
  <iact:action type="add" startTime="51739">
    <iact:property name="dataType"/>
    <iact:actionData xml:id="d31">
      <inkml:trace xmlns:inkml="http://www.w3.org/2003/InkML" xml:id="stk31" contextRef="#ctx0" brushRef="#br2">24645 9889 495 0,'0'0'402'4,"0"0"-233"11,0 0-32-15,0 0-31 18,0 0-24-18,0 0 32 14,0 0-19-14,-304 29-26 16,189-26 1-16,-1-3-7 14,-15 0-14-14,2 0-11 15,-12 0-8-15,0 0-10 16,-9 0-8-16,-1 0 9 21,5 0-1-20,5 0-1-1,13 0-2 9,-1 0-8-5,13 0-2 8,17 0-4-7,11 0-3 7,5 4 0-12,10 0 0 19,16 4 0-19,6 1 0 4,13-5 0 4,7 5 0 5,10-6 0-13,6 0 0 16,6 3 0-15,9-6 0 16,-6 4 0-17,6-4 0 16,0 0 0-16,0 0 0 18,0 3 0-18,0-3 0 1,0 0 0 10,0 0 0 7,0 18 0-18,0 14 0 0,0 20 0 13,0 19 0-8,0-2 0 8,0-9 0-13,0-14 0 15,0-17 0-15,0-16 0 16,0-11 0-16,0-2 0 13,0 10 0-13,0 15 0 16,0 18 0-15,-2 26 0 15,-8 21 0-16,1 10 0 13,5-3 0-13,-9-11 0 18,7-8 0-18,2-5 0 4,-1 1 0 7,-5-1 0-5,6 5 0 7,-5 2 0-12,-3-2 0 13,-3 4 0-14,2 1 0 14,-2-1 0-14,3-2 0 14,-5 2 0 2,11-4 0-16,1-9 0 0,1-11 0 16,-2-13 0-16,6-8 0 18,0-5 0-18,-4 4 0 12,-1 5 0-12,-3 5 0 20,0 7 0-19,1 4 0 2,-3-4 0 23,8-1 0-25,-3-6 0 1,1-10 0-2,4-11 0 16,0-4 0-16,0-9 0 14,0-5 0-14,0-1 0 15,0-6 0-15,0 0 0 17,0 0 0-17,0 0 0 14,0 0 0-14,0 4 0 13,0 7 0-13,0 6 0 20,0-2 0-18,0 3 0 10,0-11 0-11,0-3 0 4,0-4 0 20,0 0 0-24,0 0 0 0,0 8 0 9,9 2 0-9,18 1 0 16,0 3 0-17,-10-7 0 13,6-3 0-13,5 3 0 5,-1-3 0 8,11 5 0-8,11 0 0 3,10-6 0 11,8 7 0-19,11-7 0 0,4 6 0 16,0 7 0-16,-1 0 0 18,1-1 0-18,0 3 0 10,11-11 0-10,8-7 0 19,15 0 0-19,-5 0 0 15,12-16 0-15,-8-5 0 13,-7 11 0-13,-5-5 0 21,-10 12 0-20,-7 3 0-1,-8 0 0 13,-15 0 0-13,-8 0 0 13,-6 0 0 6,-7 0 0-19,2 0 0 0,-4 0 0 14,4 0 0-14,9 0 0 13,-7 0 0-8,-3 0 0 8,-5-7 0-13,-5 1 0 13,-12-6 0-13,-2 5 0 18,-8 3 0-18,6-4 0 16,-5-2 0-16,7 3 0 13,-6-4 0-13,6 2 0 19,0-4 0-17,-2 6 0 12,-3 1 0-12,-5 4 0-1,-9 2 0 6,0-6 0 12,0 6 0-19,0-17 0 13,0-10 0-13,0-23 0 16,0-14 0-16,-19-9 0 4,2-22 0 8,-6-10 0-8,4-23 0 10,6-15 0-14,5-16 0 15,-3-25 0-15,11-16 0 12,0-18 0 9,0-13 0-21,0-6 0 0,0 4 0 16,0 29 0-15,0 58 0 12,0 59 0-13,0 49-26 5,0 38-63 8,0 38-13-13,0 34-97 16,0 24-200-16</inkml:trace>
    </iact:actionData>
  </iact:action>
  <iact:action type="add" startTime="53754">
    <iact:property name="dataType"/>
    <iact:actionData xml:id="d32">
      <inkml:trace xmlns:inkml="http://www.w3.org/2003/InkML" xml:id="stk32" contextRef="#ctx0" brushRef="#br2">21288 15509 532 0,'0'0'251'6,"0"0"-74"10,0 0-52-16,0 0-36 13,0 0-15-13,0 0-9 16,0 0 0-16,34 165 21 16,-17-125-17-15,0 10-7 17,6-10-10-18,2 2-22 14,13-6-4-13,6-4 1 12,15-10-9-13,11-3-11 15,6-16 0-15,16-3 0 18,14 0 0-15,3 0 1 0,11-28 2 1,0-1 3 3,3 2 7 10,-10-7 3-17,-9 5-9 12,-9 1-4-12,-18 9-1 13,-7 1-4 4,-13 3-3-17,-17 5-1 0,-2 7-1 14,-6-1 2-14,-1 4-1 18,1 0 0-18,-1 0 2 20,-3 0 2-20,-1 4 0 0,7 29 9 12,-3 8-1 4,5 7-2-14,4 1 3-1,-10 9-2 8,8-4-5 9,-5-1-2-16,-11 4 1-1,-4-9 0 15,1 13-2-16,-10 2 1 13,-7-11-2-13,9-14-2 13,-5-15 0-8,0-10 4 8,0-13-2-13,-1 0 4 14,-1 0-5-10,0 0-2 8,7 0-4-12,-1 0 3 16,9-6 0-16,11-34 0 17,-7-10 0-17,-2 3 1 12,2-10 0-12,-4 15 0 22,-2 5 1-21,2 8-1-1,4 4 2 8,0 7-1 14,3 1 1-22,3 5 0 0,-4 3-1 9,13 6 5-3,2 3 7 4,13 0-13 9,10 0 0-19,3 0 0 0,3 0 0 16,-2 0 0-16,7 0 0 14,-6 0 0-14,3 0 0 16,3 0 0-16,-7 0 0 17,16 0 0-17,-1-6 0 7,-10-1 0 1,5-5 0 8,-7 3 0-16,6-2 0 17,-11 3 0-17,-2-1 0 8,5 1 0-8,-11 0 0 10,2-1 0 0,10 2 0 4,-6 2 0-14,5 5 0 8,6-4 0 0,-7 1 0 10,1-7 0-18,1 10 0 0,-6-12 0 14,7 9 0-6,-7-7 0 1,2 8 0-9,13-8 0 21,0 10 0-21,11 0 0 0,6 0 0 9,-7 0 0 9,9 0 0-18,-13-7 0 17,9 7 0-15,0-3 0-2,0-5 0 31,8-5 0-31,-2-3 0 0,-4-2 0 0,-3 11 0 14,1 7 0-14,4 0 0 12,-9 0 0 3,14 0 0-15,-10 4 0 5,-1 17 0 5,4-9 0-5,-7 5 0 8,11-6 0-12,-12 6 0 18,-11-15 0-18,1 15 0 7,-9 1 0-8,6 1 0 16,-3 6 0-15,7-8 0 15,-2 3 0-16,0-11 0 18,6-2 0-18,0 2 0 17,3 3 0-17,5-8 0 0,-1 4 0 9,3 9 0 13,-5-2 0-22,1-6 0 0,5 3 0 17,-4 5 0-17,3-15 0 12,-1 11 0-11,-7-3 0 17,9 2 0-18,-7-12 0 13,-1 7 0-13,-3-7 0 14,-2 4 0-13,-15-4 0 17,-2 0 0-18,-4 0 0 4,-6 0 0 4,-4 0 0-2,-5 0 0 6,4 0 0-7,-8 0 0 2,-2 0 0 9,2 0 0-16,-8 0 0 19,8 0 0-19,4 0 0 0,9 0 0 14,-5 0 0 0,11 0 0-14,-14 0 0 5,3 0 0 8,-14 0 0-13,-11 0 0 15,-6 0 0-15,0 0 0 16,-5-4 0-16,1 4 0 13,6 0 0-13,-4-7 0 21,-5-5 0-21,15-5 0 5,-6-1 0 2,9-17 0 6,1-11 0-13,9-16 0 22,2-10 0-22,2-3 0 0,-6 10 0 9,-6 12 0 7,-5 24 0-16,-16 14 0 19,-5 11 0-19,-4 4-5 12,2 0-133-11,17-6-70 20,-13 6-136-21,17 0-429 0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18:35.41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215">
    <iact:property name="dataType"/>
    <iact:actionData xml:id="d0">
      <inkml:trace xmlns:inkml="http://www.w3.org/2003/InkML" xml:id="stk0" contextRef="#ctx0" brushRef="#br0">9690 8315 705 0,'0'0'165'2,"0"0"-6"41,0 0-24-43,0 0-32 0,0 0-17 0,0 0 8 0,0 0-22 0,0 0 0 53,152-43-16-53,-110 18 0 0,6-4 0 0,5-4-15 0,2 5 2 0,4-9-14 0,2-1-7 4,2-2-1 47,-4 4-3-51,0-6 0 0,4 1-2 0,-4-2 0 0,9 1 0 2,3-2-2-1,-1-9 1 52,8-1-4-53,-4-7-3 0,6-4-8 0,4 3 0 0,-2-4 0 0,7 10 0 0,-7 3 0 8,-11 7 0 42,-7 10 0-50,-14 3 0 0,-3 8 0 0,-7 5 0 0,0 0 0 0,-11 4 0 0,11 0 0 54,-12-9 0-54,-1 8 0 0,-2 0 0 0,-4 10 0 0,-8-1 0 1,-5 4 0-1,-5 0 0 53,-3 4 0-53,0 0 0 0,0 0 0 0,0 0 0 0,0-4 0 0,0 0 0 0,0 4-69 55,-30 0-77-54,7 0-96-1,-13 24-196 1</inkml:trace>
    </iact:actionData>
  </iact:action>
  <iact:action type="add" startTime="6072">
    <iact:property name="dataType"/>
    <iact:actionData xml:id="d1">
      <inkml:trace xmlns:inkml="http://www.w3.org/2003/InkML" xml:id="stk1" contextRef="#ctx0" brushRef="#br0">10998 6650 730 0,'0'0'212'0,"0"0"-81"1,0 0-16 0,0 0-32-1,0 0-20 0,0 0-1 1,-99 0 2 49,47 0-11-50,12 0-14 1,-2 0-15-1,8 0 0 0,2 0-19 0,9 0-4 5,8 0-1 52,7 0-5-56,8 0-34-1,-4 0-28 0,4 0-40 0,0 0-8 0,0 0-50 0,0 0-164 0,0 0-192 5</inkml:trace>
    </iact:actionData>
  </iact:action>
  <iact:action type="add" startTime="6360">
    <iact:property name="dataType"/>
    <iact:actionData xml:id="d2">
      <inkml:trace xmlns:inkml="http://www.w3.org/2003/InkML" xml:id="stk2" contextRef="#ctx0" brushRef="#br0">10784 6417 734 0,'0'0'197'1,"0"0"-21"40,0 0-63-41,0 0-54 0,0 0 6 0,0 0-1 0,10 172-3 4,-10-117-10 43,0 5-13-47,0-9-9 0,0-2-19 0,0-12-9 0,0-9-1 0,0-6-2 6,0-19-23 48,0 1-34-54,0-4-73 0,0 0-31 0,0 0-110 0,0-19-123 0</inkml:trace>
    </iact:actionData>
  </iact:action>
  <iact:action type="add" startTime="6740">
    <iact:property name="dataType"/>
    <iact:actionData xml:id="d3">
      <inkml:trace xmlns:inkml="http://www.w3.org/2003/InkML" xml:id="stk3" contextRef="#ctx0" brushRef="#br0">11395 6212 52 0,'0'0'614'2,"0"0"-446"47,0 0-12-49,0 0-51 0,0 0-25 0,0 0 8 0,40-32 28 0,-36 44-28 49,2 33-37-49,-2 7 4 0,-4 11 10 0,0 9-27 0,0 7 0 0,0 3-16 0,0-10-12 55,0-6-6-54,0-17-1-1,0-17-1 0,0-14-2 0,0-11-1 0,0-7-2 0,0 0-36 6,0 0-55 65,0 0-61-71,0 0-99 0,0-7-181 0</inkml:trace>
    </iact:actionData>
  </iact:action>
  <iact:action type="add" startTime="7952">
    <iact:property name="dataType"/>
    <iact:actionData xml:id="d4">
      <inkml:trace xmlns:inkml="http://www.w3.org/2003/InkML" xml:id="stk4" contextRef="#ctx0" brushRef="#br0">14619 8185 499 0,'0'0'292'1,"0"0"-202"-1,0 0 52 0,0 0-45 0,0 0-21 0,0 0 6 46,0 0-4-46,154-82 7 1,-117 61-14-1,8 2-9 0,-1-6 0 0,15 0-13 4,4-3-7 52,13-9-10-56,6 5-6 0,3-8 2 0,1 6-3 0,-8 2 4 0,-4 2-6 2,-5 5-5-1,7 3-2 8,-6-7-3 42,12 4-4-51,6-11 3 0,5-9-4 0,8-10-3 0,0-2-2 0,-10 2 3 0,-5 5 4 54,-18 5 1-54,-9 5 3 0,-5 11-1 0,-18 4-5 0,-8 8-2 0,-9 10-1 1,-15 2-5 57,0 5 0-58,7-4 0 0,1-9 0 0,9 1 0 0,3-8 0 0,-8 8 0 0,5 1 0 0,-2 5 0 6,-2 2 0 42,2 1 0-47,-12-1 0-1,5-1 0 0,-12 5 0 0,0 0 0 0,0 0 0 52,0 0 0-52,0 0 0 0,0 0 0 0,0 0-67 0,-15 0-71 1,-65 0-53-1,38 0-101 5,-21 0-207 2</inkml:trace>
    </iact:actionData>
  </iact:action>
  <iact:action type="add" startTime="8856">
    <iact:property name="dataType"/>
    <iact:actionData xml:id="d5">
      <inkml:trace xmlns:inkml="http://www.w3.org/2003/InkML" xml:id="stk5" contextRef="#ctx0" brushRef="#br0">14760 6467 288 0,'0'0'93'2,"0"0"-19"-2,0 0 8 1,0 0 31 44,0 0 10-45,0 0 5 0,0 0-23 0,17 0-34 0,-17 0-25 0,0 0-15 51,0 0-15-51,0 0-7 0,0 0-7 0,0 0 1 0,0 0-2 0,0 0-1 0,0 0 2 51,6 0 1-51,-6 0 8 0,0 0 8 0,0 0 7 0,0 0-4 1,0 0-7 0,0 0-1 53,0 0-2-54,0 0 4 0,0 0 3 0,0-6 1 0,4 6-5 0,-4 0 0 0,0 0-5 5,0 0-3 74,0 0 6-79,0 0 4 0,0 0-2 0,-10 0-7 0,-39 0 2 0,-1 0 0 0,-3 0-3 0,7 0-2 0,6 0-5 0,8 0 1 95,5 0-1-93,8 0 0 1,4 0 0 0,2 0 0 2,5 0-2-3,-3 0-29-1,5 6-39-1,6 6-34 1,0 8-80-1,0-12-143 1,0-4-199-1</inkml:trace>
    </iact:actionData>
  </iact:action>
  <iact:action type="add" startTime="9407">
    <iact:property name="dataType"/>
    <iact:actionData xml:id="d6">
      <inkml:trace xmlns:inkml="http://www.w3.org/2003/InkML" xml:id="stk6" contextRef="#ctx0" brushRef="#br0">14606 6342 464 0,'0'0'185'1,"0"0"-58"3,0 0-9 42,0 0-47-46,0 0-1 0,0 0 4 0,19 0 16 0,-19 22-25 0,0 21-28 53,0 7 30-53,0 4-3 0,0 2-34 1,0-6-15-1,0-13-10 0,0-12-3 0,0-13-2 50,0-12-2-50,0 0-17 0,0 0-61 1,0 0-56-1,6-22-28 0,5-3-144 0,-3-2-336 55</inkml:trace>
    </iact:actionData>
  </iact:action>
  <iact:action type="add" startTime="9794">
    <iact:property name="dataType"/>
    <iact:actionData xml:id="d7">
      <inkml:trace xmlns:inkml="http://www.w3.org/2003/InkML" xml:id="stk7" contextRef="#ctx0" brushRef="#br0">15110 6140 195 0,'0'0'395'1,"0"0"-267"40,0 0 39-41,0 0-46 0,0 0-48 0,0 0 14 0,86 8-14 4,-77 31-23 48,5 11 4-52,-7 8-7 1,-1 11-14-1,0-1-5 0,-2 3-4 0,-4-2-2 0,0-5-9 8,0-2-3 45,0 0-6-53,0-6 1 0,-4-3-3 0,-19-10-1 0,0-15-1 0,4-12 1 0,6-9-2 7,9-7 1 58,-4 0-2-65,8 0-4 0,0-15 0 0,0-42 5 0,0-20 1 0,0-14-1 1,31-3-1 1,9-3-4-2,0 1-2 6,5 8 1 64,1 2 4-70,0 11 2 0,1 15-1 0,-12 14 2 0,-7 23-5 0,-11 10 5 0,-11 8-20 1,-6 5-23-1,2 0-32 8,-2 0-28 56,0 0-185-64,0 25-438 0</inkml:trace>
    </iact:actionData>
  </iact:action>
  <iact:action type="add" startTime="10445">
    <iact:property name="dataType"/>
    <iact:actionData xml:id="d8">
      <inkml:trace xmlns:inkml="http://www.w3.org/2003/InkML" xml:id="stk8" contextRef="#ctx0" brushRef="#br0">15542 6489 132 0,'0'0'438'1,"0"0"-291"41,0 0 21-42,0 0-57 0,0 0-43 0,0 0-5 0,0 0-18 52,-13 234 9-52,-4-202-1 0,11-2 3 0,6-14 0 0,-4-1-4 0,4-2-6 1,0-5-7 54,0 5-23-55,0-1-3 1,10-5-8-1,24 5-4 1,-3 1-2-1,1-9-11 0,6-4-30 0,-8 0-65 62,3 0-35-62,-7-7-63 1,-20-11-181-1</inkml:trace>
    </iact:actionData>
  </iact:action>
  <iact:action type="add" startTime="10747">
    <iact:property name="dataType"/>
    <iact:actionData xml:id="d9">
      <inkml:trace xmlns:inkml="http://www.w3.org/2003/InkML" xml:id="stk9" contextRef="#ctx0" brushRef="#br0">15742 6726 582 0,'0'0'180'0,"0"0"35"0,0 0-103 1,0 0-55-1,0 0-36 0,-232-11-15 0,205 11-6 53,3 0-15-53,24-4-95 0,0 4-243 1</inkml:trace>
    </iact:actionData>
  </iact:action>
  <iact:action type="add" startTime="11104">
    <iact:property name="dataType"/>
    <iact:actionData xml:id="d10">
      <inkml:trace xmlns:inkml="http://www.w3.org/2003/InkML" xml:id="stk10" contextRef="#ctx0" brushRef="#br0">16092 6087 570 0,'0'0'174'50,"0"0"12"-50,0 0-86 0,0 0-22 0,0 0-13 0,0 0-26 0,71 130 2 0,-66-85-10 6,1-1 4 46,-2 10-4-51,0-1 2-1,-4 4-12 0,0-1-3 0,0 7 7 0,0-2-10 0,0-13-8 75,0-6-1-75,0-13-3 0,0-13-3 0,0-10 1 0,0 4 0 1,-8-2-1-1,-7-3 0 0,-8 3 0 0,6-8-1 0,0 0-1 96,7 0 0-96,-1-6-3 0,11-34 2 0,0-21 3 0,0-12-5 1,30-18 0-1,10-3 2 0,-2-3 0 0,6 7-1 0,-10 7-1 0,3 23-3 0,-11 7-3 0,7 16-5 61,-7 8-10-60,3 5-23-1,3 8-49 0,-11 0-39 0,-15 16-195 0,-6 0-213 0</inkml:trace>
    </iact:actionData>
  </iact:action>
  <iact:action type="add" startTime="11658">
    <iact:property name="dataType"/>
    <iact:actionData xml:id="d11">
      <inkml:trace xmlns:inkml="http://www.w3.org/2003/InkML" xml:id="stk11" contextRef="#ctx0" brushRef="#br0">16382 6567 420 0,'0'0'229'4,"0"0"-93"44,0 0 10-47,0 0-54-1,0 0-30 0,0 0-7 0,0 0-8 0,177-53-9 55,-160 53-13-55,-6 0-6 0,-5 0 5 0,-6 0-10 0,0 0 0 0,0 0-6 1,0 0-2-1,0 0 7 61,0 37-13-61,-2 13 1 0,-25-7-1 0,-9-5 0 0,2-1 1 0,5-5-1 0,5-4 1 0,1-3 4 56,11 0 7-56,-1-4 17 0,9-5 19 0,4-3-8 1,0-5-5 1,0-1-10-2,0-3-10 1,0 10-15 6,29-10 0 45,5-4-17-51,6 0-20-1,0 0-58 0,-4 0-50 0,-7 0-48 0,-16-12-230 0,-9-5-203 59</inkml:trace>
    </iact:actionData>
  </iact:action>
  <iact:action type="add" startTime="12032">
    <iact:property name="dataType"/>
    <iact:actionData xml:id="d12">
      <inkml:trace xmlns:inkml="http://www.w3.org/2003/InkML" xml:id="stk12" contextRef="#ctx0" brushRef="#br0">16715 6726 684 0,'0'0'193'1,"0"0"-42"4,-19 0-39 50,-35 0-36-55,-1 0-28 0,-4 0-21 0,8 0-23 0,5 0-4 0,4 0-16 0,8-15-86 4,28 2-172 48,6-3-557-50</inkml:trace>
    </iact:actionData>
  </iact:action>
  <iact:action type="add" startTime="12957">
    <iact:property name="dataType"/>
    <iact:actionData xml:id="d13">
      <inkml:trace xmlns:inkml="http://www.w3.org/2003/InkML" xml:id="stk13" contextRef="#ctx0" brushRef="#br0">19297 8443 441 0,'0'0'108'1,"0"0"42"-1,0 0-10 0,0 0-11 3,0 0 0 45,0 0-26-48,0 7-21 0,0-7-6 0,15 0 11 0,22 0-29 0,10-24-13 6,24-12-6 48,10-14 13-53,13-8-24-1,7 1 11 0,3-8 8 0,-1-3-10 0,4-1-1 0,-3-6 1 3,1 3-11 57,0-3 0-60,3 1-3 0,6-2 1 0,8-7-9 0,-6 1 1 0,-5 2-12 0,-18 5-1 0,-13 11-1 59,-19 6 0-59,-4 9-1 0,-2 1 1 0,-9 6-2 0,-1 2 0 1,-3 7 0-1,-6 5 2 0,-13 3-2 56,-11 8 0-56,-3 6 3 1,-5-1-3-1,-4 2 0 0,0 3-2 0,0-1-4 0,0 2-33 5,0-1-30 55,6 3-32-59,3 1-7-1,-3 3-42 0,1 0-7 0,-7 0-45 0,0 3-413 0</inkml:trace>
    </iact:actionData>
  </iact:action>
  <iact:action type="add" startTime="13708">
    <iact:property name="dataType"/>
    <iact:actionData xml:id="d14">
      <inkml:trace xmlns:inkml="http://www.w3.org/2003/InkML" xml:id="stk14" contextRef="#ctx0" brushRef="#br0">20458 6673 49 0,'0'0'513'2,"0"0"-388"-2,0 0 33 54,0 0-33-54,0 0-38 0,0 0-8 0,0 0-7 0,21-12 14 0,-21 12 23 0,-40 0-7 6,-6 0-42 44,-9 0 0-50,2 0-29 2,5 0-16-1,-1 0-4-1,13 0-9 0,9 0-2 0,4 0-1 55,12 0 0-55,9 0-32 0,2 0-41 0,0 0-41 1,0 0-79-1,6 0-30 0,13 0-317 59</inkml:trace>
    </iact:actionData>
  </iact:action>
  <iact:action type="add" startTime="14025">
    <iact:property name="dataType"/>
    <iact:actionData xml:id="d15">
      <inkml:trace xmlns:inkml="http://www.w3.org/2003/InkML" xml:id="stk15" contextRef="#ctx0" brushRef="#br0">20344 6535 417 0,'0'0'380'1,"0"0"-193"-1,0 0-29 0,0 0-78 0,0 0-32 0,0 0-24 61,27 212-6-61,-27-168-12 0,-12-6-5 0,12-13-1 0,0-10-3 0,0-5-25 0,0-10-44 0,0 0-94 62,0 0-203-62</inkml:trace>
    </iact:actionData>
  </iact:action>
  <iact:action type="add" startTime="14305">
    <iact:property name="dataType"/>
    <iact:actionData xml:id="d16">
      <inkml:trace xmlns:inkml="http://www.w3.org/2003/InkML" xml:id="stk16" contextRef="#ctx0" brushRef="#br0">20985 6134 432 0,'0'0'317'50,"0"0"-132"-50,0 0-14 0,0 0-85 0,0 0 10 0,0 0-43 0,27 218 23 0,-27-134-19 60,-21 4-11-60,19-4-24 0,-9-13-8 0,11-18-12 0,0-22-1 0,0-9-2 0,0-16-11 0,0 0-62 56,0-6-51-56,0 0-59 0,0 0-232 0</inkml:trace>
    </iact:actionData>
  </iact:action>
  <iact:action type="add" startTime="15444">
    <iact:property name="dataType"/>
    <iact:actionData xml:id="d17">
      <inkml:trace xmlns:inkml="http://www.w3.org/2003/InkML" xml:id="stk17" contextRef="#ctx0" brushRef="#br0">23652 8434 439 0,'0'0'275'0,"0"0"-143"0,0 0 38 0,0 0-75 48,0 0-25-48,0 0-2 0,0 0-1 0,175-62 26 0,-126 34-25 0,12-9-9 3,4-7-12 52,17-9 7-54,7-4-17-1,10-14-2 0,6 2 7 0,5-9-7 0,-5 1-8 0,7 5 5 7,-3-10-5 50,-1 4-7-57,2-8-3 0,-1-4-10 0,-1 1-1 0,-5-1-2 0,-2 3-4 0,-4 9 4 0,-11 6 1 59,-12 7-5-59,-15 3 4 0,-15 14-3 0,-8 5 4 1,-13 12-4-1,-4 9 5 0,-15 3-4 0,1 7-1 60,-5-5 0-60,0 9-1 0,6-8 0 0,11-6 1 0,2 3-3 0,2-9 2 0,-2 7-1 0,-13 5 1 8,1 3-3 45,-7 5-6-53,0 4-29 0,0-2-46 0,0 6-26 0,-7 6-45 0,-3 23-142 0,-20 18-666 6</inkml:trace>
    </iact:actionData>
  </iact:action>
  <iact:action type="add" startTime="16500">
    <iact:property name="dataType"/>
    <iact:actionData xml:id="d18">
      <inkml:trace xmlns:inkml="http://www.w3.org/2003/InkML" xml:id="stk18" contextRef="#ctx0" brushRef="#br0">23867 6424 687 0,'0'0'118'1,"0"0"38"-1,0 0-60 4,0 0-30 45,0 0-5-48,0 0 14-1,0 0 0 0,-76-25-6 0,30 25-20 0,6 0-10 60,-6 0-14-60,6 0-18 0,4 0-5 0,6 0-2 0,7 0 0 0,13 0-18 0,1 0-54 0,9 0-45 4,0 0-6 59,0 0-41-62,0 0-110 0,0 0-89-1</inkml:trace>
    </iact:actionData>
  </iact:action>
  <iact:action type="add" startTime="16778">
    <iact:property name="dataType"/>
    <iact:actionData xml:id="d19">
      <inkml:trace xmlns:inkml="http://www.w3.org/2003/InkML" xml:id="stk19" contextRef="#ctx0" brushRef="#br0">23749 6258 458 0,'0'0'186'1,"0"0"27"-1,0 0-44 52,0 0-86-52,0 0-26 0,0 0-4 1,23 84-2-1,-23-62-31 0,0-9-13 0,0-1-4 4,0-2-2 57,0 12-1-61,0 2-28 0,0 13-49 1,0-20-110-1,0-5-258 0</inkml:trace>
    </iact:actionData>
  </iact:action>
  <iact:action type="add" startTime="17119">
    <iact:property name="dataType"/>
    <iact:actionData xml:id="d20">
      <inkml:trace xmlns:inkml="http://www.w3.org/2003/InkML" xml:id="stk20" contextRef="#ctx0" brushRef="#br0">24287 5947 400 0,'0'0'327'0,"0"0"-185"0,0 0 35 0,0 0-80 0,0 0-38 0,0 0-12 4,76 221-7 52,-76-159-6-56,0 7 8 0,0 3-13 0,0 11-1 0,0-2 9 0,-22-8-26 0,-5-12 0 55,8-11-8-55,-4-14-2 0,10-12-1 0,-10-12 1 0,4-6-1 0,2-2-1 0,-6-4 0 0,8 0-3 56,7 0-1-56,8-22-9 1,0-38-5-1,0-23 7 0,46-14-9 0,9-6 17 0,8 2-1 58,-4 15-6-58,0 5 4 0,-2 15 0 0,-8 16-13 0,-16 19-9 1,1 18-16-1,-21 13-41 0,-13 0-90 4,0 0-254 54</inkml:trace>
    </iact:actionData>
  </iact:action>
  <iact:action type="add" startTime="17576">
    <iact:property name="dataType"/>
    <iact:actionData xml:id="d21">
      <inkml:trace xmlns:inkml="http://www.w3.org/2003/InkML" xml:id="stk21" contextRef="#ctx0" brushRef="#br0">24645 6405 591 0,'0'0'158'48,"0"0"37"-48,0 0-89 0,0 0-54 0,0 0 5 0,-32 245-21 0,20-204 10 0,-3-6-4 56,11-1 28-56,4-6-17 0,0-2-3 0,0-11-23 0,0-3-18 0,0-8-9 1,27-4-1 59,9 0-26-60,6 0-20 0,2-11-33 0,-8-19-40 0,-32 14-68 0,-4 4-153 1</inkml:trace>
    </iact:actionData>
  </iact:action>
  <iact:action type="add" startTime="17823">
    <iact:property name="dataType"/>
    <iact:actionData xml:id="d22">
      <inkml:trace xmlns:inkml="http://www.w3.org/2003/InkML" xml:id="stk22" contextRef="#ctx0" brushRef="#br0">24746 6686 189 0,'0'0'528'0,"0"0"-371"0,0 0-2 3,0 0-93 51,0 0-41-54,0 0-17 0,-242 0-4 0,229 0-23 0,13 0-165 0,0-7-298 0</inkml:trace>
    </iact:actionData>
  </iact:action>
  <iact:action type="add" startTime="18183">
    <iact:property name="dataType"/>
    <iact:actionData xml:id="d23">
      <inkml:trace xmlns:inkml="http://www.w3.org/2003/InkML" xml:id="stk23" contextRef="#ctx0" brushRef="#br0">25146 6052 508 0,'0'0'153'1,"0"0"25"-1,0 0-56 0,0 0-60 0,0 0 0 0,0 0-10 63,34 258-3-63,-34-201 1 0,0-7-21 0,0 0 7 0,0-6-17 0,0-7-2 0,0 0-15 0,0-8-1 0,-10-7-1 70,3-1 2-70,-12-9-2 0,7 1 1 0,1-4 1 0,-4-5-2 0,13-1 0 0,2-3-1 1,0 0 0-1,0 0-4 75,0 0-3-75,0-25-13 0,0-31 16 0,0-10-1 0,32-6 1 0,-5-8 3 0,-1 8 2 0,-10 7 1 1,1 12-1-1,-10 21 0 2,-7 7 0 72,0 16 0-74,6 0 0 3,-6 5 0-3,6-9-1 1,1-2 1-1,3-6-2 0,3-2-22 0,4-2-23 0,6 4-13 1,-13 17-97 6,-1 4-204 69</inkml:trace>
    </iact:actionData>
  </iact:action>
  <iact:action type="add" startTime="18853">
    <iact:property name="dataType"/>
    <iact:actionData xml:id="d24">
      <inkml:trace xmlns:inkml="http://www.w3.org/2003/InkML" xml:id="stk24" contextRef="#ctx0" brushRef="#br0">25336 6524 337 0,'0'0'267'1,"0"0"-99"-1,0 0 5 0,0 0-76 0,0 0-30 0,0 0-22 0,74-6-8 64,-45 6-10-64,-1 0 8 1,-3 0 1-1,-2 0-8 0,-4 0-8 0,0 0-5 0,-8 0 12 0,-7 0-18 88,-4 0-8-88,0 0 0 0,0 0 0 0,0 0 0 0,0 0 3 1,0 0-1-1,0 6 28 0,0 30-17 0,-34 8-12 0,-10 6-2 0,4 3 1 0,-2-5 0 109,4 1-1-108,12-3 1-1,8-15-1 0,13-8 1 0,5-20 0 0,0 2 4 1,0-5 5-1,0 0-2 0,19 0-7 0,21 0-1 0,2 0 0 0,-2 0-8 0,-6-5-14 0,4-8-27 0,-4-2-54 16,-7-5-53-16,-25 11-158 100,5-4-214-99</inkml:trace>
    </iact:actionData>
  </iact:action>
  <iact:action type="add" startTime="19264">
    <iact:property name="dataType"/>
    <iact:actionData xml:id="d25">
      <inkml:trace xmlns:inkml="http://www.w3.org/2003/InkML" xml:id="stk25" contextRef="#ctx0" brushRef="#br0">25336 6524 426 0</inkml:trace>
    </iact:actionData>
  </iact:action>
  <iact:action type="add" startTime="19283">
    <iact:property name="dataType"/>
    <iact:actionData xml:id="d26">
      <inkml:trace xmlns:inkml="http://www.w3.org/2003/InkML" xml:id="stk26" contextRef="#ctx0" brushRef="#br0">25336 6524 426 0,'325'227'131'0,"-332"-227"-5"0,-52-4-9 0,-10 4-19 0,-7 0-9 0,0 0-32 0,13 0-35 1,14 0-11 9,5 0-10-8,12 0-1 43,32 0-121-45,0 0-329 0</inkml:trace>
    </iact:actionData>
  </iact:action>
  <iact:action type="add" startTime="25463">
    <iact:property name="dataType"/>
    <iact:actionData xml:id="d27">
      <inkml:trace xmlns:inkml="http://www.w3.org/2003/InkML" xml:id="stk27" contextRef="#ctx0" brushRef="#br1">6858 9226 747 0,'0'0'233'0,"0"0"-83"0,0 0-16 1,0 0-17-1,0 0-9 1,0 0-36 0,0 0-1 59,48-25-25-60,-48 25-5 0,0 0 1 0,-12 0-4 0,-58 0-1 0,-25 0 7 0,-25 10-20 0,-4 5-4 64,-1-2-10-64,3-4-3 1,23-6-6 0,17-3-2-1,19 0 0 0,21 0 1 0,21 0 1 0,4 0-1 7,17 0-1-3,0 0 1 59,0 0 3-63,0 0-3 0,0 0 1 0,0 0 1 0,0 4 0 0,-11 24 3 0,-8 18 13 0,-4 19-5 68,-2 14-10-68,10-1-1 0,-4 2-1 0,6 14-1 0,-3-8 2 0,13 0 3 0,3-18 3 0,0 0 3 2,0-4-4-1,0 1 1 67,0 0-4-68,0 0-1 0,0 1-1 0,3 0-2 0,3-1 2 0,4-8-1 0,-10 4-1 0,0-4 1 0,0 5 2 64,0-6-3-64,0-9 0 0,0 2 0 0,0-17 0 0,0-4 0 0,0-6 0 0,0-10 0 0,0-8 0 4,0-1 0 57,0-3 0-61,0 5 0 0,0-5 0 0,0 0 0 0,0 0 0 0,0 0 0 0,0 0 0 0,0 0 0 67,0 0 0-67,0 0 0 0,0 0 0 0,0 0 0 0,13 3 0 0,14 10 0 0,16-1-7 0,9 5 7 0,7-12 1 5,15-2-1 58,17-3 1-63,14 0-1 0,2 0 0 0,-5 0 0 0,-14 0-2 0,-6 0 1 0,-12 0 0 0,-11 0 1 69,-13 0 0-69,-10 0 1 0,-9 0 0 0,-14 0-1 0,-2 0-3 1,-11 0 3-1,0 0 1 0,0 0-1 0,0 0-2 3,0 0 1 65,0 0-1-68,0 0 2 0,0 0-3 0,6-25 0 0,11-27 1 0,4-22 2 0,-2-12 0 0,-2-16 0 0,-3-16 1 68,-5-25-1-68,6-17 0 0,-7-8 0 0,-6 2 0 0,-2 5 0 1,0 14 0-1,0 9 0 0,0 20-1 0,0 28-4 9,0 24-71 53,0 16-60-61,0 27-84 0,0 23-114-1,0 0-577 1</inkml:trace>
    </iact:actionData>
  </iact:action>
  <iact:action type="add" startTime="29252">
    <iact:property name="dataType"/>
    <iact:actionData xml:id="d28">
      <inkml:trace xmlns:inkml="http://www.w3.org/2003/InkML" xml:id="stk28" contextRef="#ctx0" brushRef="#br1">14777 8644 645 0,'0'0'339'3,"0"0"-181"-3,0 0-23 0,0 0-35 54,0 0-15-53,0 0-23-1,0 0-20 0,10-13-10 0,-65 13-5 0,-8 0 9 0,-4 9-5 5,-15 3 4 56,-1-2-9-61,1 5-2 0,-4-8-11 0,-3 1-1 0,9-1 0 0,-2-1-8 0,6-6 0 0,0 0-3 69,1 0 2-69,-3 0 1 0,8 0-4 0,3 0 1 0,-1 0-1 0,22 7 0 0,4-2 0 0,14 2-1 0,-1-3 1 71,14 5 0-70,0-9 0-1,5 4 0 0,8-4 0 0,2 4-1 0,0-4 1 0,0 0 0 1,0 0-1-1,-5 13 1 0,-11 6-1 7,-5 10 0 56,2 11-1-63,0-6 1 0,4 0-4 0,4-14-4 0,-8-1-3 0,7 2 5 1,3-9-2-1,5 4 7 3,0 9 1 3,4 8 1 59,-9 11 0-65,7 10 2 0,2 7 2 0,0 0 5 0,0-3-2 0,0-2 1 1,0 6-1-1,0 4-3 67,0 16-1-67,0 7 1 0,0 14 6 0,0-6 5 0,0 6-2 0,0 2-2 0,0 9 4 0,2 9-3 0,7 16-5 5,-9-5-2 2,4-6 5 61,0-13 0-68,-2-18-2 0,9-11 0 0,-3-14-2 0,3-9-3 0,-3-1-1 0,3-5-2 0,-7-4 3 0,0-5 0 7,0 6 0 55,-1-1 2-62,-3 0-5 0,0 7 0 0,0 7 1 0,0 5-1 0,0 3 0 0,0-3 0 0,0-1 2 67,12-14-2-67,-8-4 0 1,-1-16 1-1,3-18-1 0,-6-6 0 0,0-9 0 0,0-4 0 0,0 0-1 0,0 0 1 70,0 0 1-70,0 0 0 1,0 0-1-1,0 0 0 0,0 0-2 0,0 0 1 0,0 0-2 1,0 0 1-1,17 0-9 0,16 0 1 7,12 0-4 70,16-4 13-77,4-16 2 0,5 0-1 0,8 3 1 1,-7-8-1-1,7 10 0 0,-8-6 0 0,10 5-1 0,-9 0-2 0,-1-2 3 8,-7 7 0 78,-4-3 1-86,-8 7-1 0,-7-3 0 0,-10 4 0 0,2 1 1 0,-11-3 1 0,2 5-1 1,-4-5-1-1,1 2-2 0,-5 2 2 0,-3-3 1 0,-3 2-1 7,-7 2 0 69,-6-1 1-75,0 4-1-1,0 0 1 0,0 0-2 0,0 0 1 0,0 0-4 0,0 0 4 0,0-6-3 0,5-13-1 0,5-21-2 8,9-23 4 72,4-23 2-80,7-8 0 0,-3-6-1 0,1-15 1 1,-7-20 0-1,2-17 0 0,0-23-1 0,-4-18 0 0,-8-10 1 1,-1-5 0-1,-1-10 0 10,1-11 0-5,-6-4-3 74,0 6 3-78,-4 23 0-1,0 27 0 0,0 34 0 0,0 33-2 0,5 29-3 0,-5 28-8 0,0 28 5 0,0 16-18 0,0 9-23 0,0 0-16 9,0 0-70 68,6 18-88-77,5 17-241 0</inkml:trace>
    </iact:actionData>
  </iact:action>
  <iact:action type="remove" startTime="34507">
    <iact:property name="style" value="instant"/>
    <iact:actionData xml:id="d29" ref="#d27"/>
  </iact:action>
  <iact:action type="add" startTime="34576">
    <iact:property name="dataType" value="strokeEraser"/>
    <iact:actionData xml:id="d30">
      <inkml:trace xmlns:inkml="http://www.w3.org/2003/InkML" xml:id="stk29" contextRef="#ctx0" brushRef="#br2">24294 25095 451 0,'0'0'146'172,"0"0"-43"-169,0 0 21-3,0 0-42 0,0 0-34 0,0 0-22 0,0-86-21 0,-8 82-3 1,4 4-2-1,-3 0-34 0,7 0-150 0,0 0-400 0</inkml:trace>
    </iact:actionData>
  </iact:action>
  <iact:action type="add" startTime="34759">
    <iact:property name="dataType" value="strokeEraser"/>
    <iact:actionData xml:id="d31">
      <inkml:trace xmlns:inkml="http://www.w3.org/2003/InkML" xml:id="stk30" contextRef="#ctx0" brushRef="#br2">24671 25017 279 0,'0'0'132'0,"0"0"-62"58,0 0 28-56,0 0-19-2,0 0-38 0,0 0-34 0,-177-21-7 25,173-8 0-25,-6 2-9 0,1 10-63 0,-1 11-98 0,8 6-186 0</inkml:trace>
    </iact:actionData>
  </iact:action>
  <iact:action type="add" startTime="34951">
    <iact:property name="dataType" value="strokeEraser"/>
    <iact:actionData xml:id="d32">
      <inkml:trace xmlns:inkml="http://www.w3.org/2003/InkML" xml:id="stk31" contextRef="#ctx0" brushRef="#br2">24671 25017 602 0,'-286'-111'219'2,"286"111"-82"56,0 0-30-58,0 0-78 0,0 21-29 0,0 11-21 0,0-20-93 0,0 9-385 0</inkml:trace>
    </iact:actionData>
  </iact:action>
  <iact:action type="add" startTime="35479">
    <iact:property name="dataType" value="strokeEraser"/>
    <iact:actionData xml:id="d33">
      <inkml:trace xmlns:inkml="http://www.w3.org/2003/InkML" xml:id="stk32" contextRef="#ctx0" brushRef="#br2">30546 25813 590 0,'0'0'138'1,"0"0"-74"-1,0 0-10 0,0 0-54 0,0 0-55 0,0 0-171 1,11 9-300 57</inkml:trace>
    </iact:actionData>
  </iact:action>
  <iact:action type="remove" startTime="35608">
    <iact:property name="style" value="instant"/>
    <iact:actionData xml:id="d34" ref="#d28"/>
  </iact:action>
  <iact:action type="add" startTime="35608">
    <iact:property name="dataType" value="strokeEraser"/>
    <iact:actionData xml:id="d35">
      <inkml:trace xmlns:inkml="http://www.w3.org/2003/InkML" xml:id="stk33" contextRef="#ctx0" brushRef="#br2">30546 25813 427 0,'51'61'99'11,"-51"-61"-52"-9,0 0 9-1,0 0-56-1,0 0-29 70,0 0-48-70,0 0-38 1,0 0-255-1</inkml:trace>
    </iact:actionData>
  </iact:action>
  <iact:action type="add" startTime="35779">
    <iact:property name="dataType" value="strokeEraser"/>
    <iact:actionData xml:id="d36">
      <inkml:trace xmlns:inkml="http://www.w3.org/2003/InkML" xml:id="stk34" contextRef="#ctx0" brushRef="#br2">30654 25912 377 0,'0'0'361'3,"0"0"-213"-3,0 0-2 60,0 0-86-60,0 0-38 0,0 0-17 0,50 0-5 0,-50 0-22 1,0 0-22-1,5 0-18 0,3 0-65 70,-4 0-241-70,7 12-128 1</inkml:trace>
    </iact:actionData>
  </iact:action>
  <iact:action type="add" startTime="38675">
    <iact:property name="dataType"/>
    <iact:actionData xml:id="d37">
      <inkml:trace xmlns:inkml="http://www.w3.org/2003/InkML" xml:id="stk35" contextRef="#ctx0" brushRef="#br1">6906 9190 757 0,'0'0'234'0,"0"0"-60"0,0 0-23 0,0 0-17 0,0 0-45 0,0 0-10 0,0 0-5 67,34-25-19-67,-34 25-16 0,0 0 6 0,0 0-10 0,-6 0-14 0,-45 0-6 0,-31 0 17 0,6 0-12 1,-10 0-3 73,-3 0-2-74,1 0-4 0,-9 0-2 1,12 0-3-1,3 0-6 0,13 0 0 0,5 0 0 0,10 0 1 0,5 14 1 0,11-11-2 70,7 5 0-68,12-3 0-1,6-5 0-1,7 0 0 0,4 3 1 0,-7 0-1 0,-6 7 0 0,1-2 1 0,-5 5-1 1,12-6 0 5,3-2 0 62,-2-5 0-68,6 0 0 0,0 0 0 1,0 4-1-1,0-4 1 0,-6 13 0 0,3 17 1 0,-5 17-1 1,4 13-3 6,-11 3 3 62,5-8 0-69,7 16 0 0,-7 5 1 0,10 11-1 1,0 6 1-1,0 14-1 0,0 11 0 0,0 10 2 0,0 6-1 7,0 6 1 65,0-5 0-72,0-11 0 0,6-11 1 1,11-26-1-1,2-12 0 0,-2-23-1 0,-4-14 1 0,-3-17 2 0,-2-14-1 0,-8-2 2 5,0-5-5 63,5 0 0-68,-5 0 0 0,0 0 0 0,0 0 0 0,6 7 0 0,-6 11 0 1,4-7 0-1,0 6 0 0,-4-13 0 69,0-4 0-69,3 0 0 0,1 0 0 0,15 0-3 0,19 0 0 0,21 0-3 0,14 0 6 0,14 0 0 0,1-15 2 7,5-2 0 70,-2-1-1-77,-9 3-1 0,-19 5 0 0,-4 8 0 0,-4 2 0 0,-9-5 0 0,-2 5-1 0,1 0-1 0,1-4 2 0,0 4 2 6,-10-4-2 3,-8 4 0 79,-5 0 0-88,-11-4-3 0,-3 1 4 1,-5 3-1-1,-4-6 0 0,0 6 2 0,0-2-2 0,6 2 0 0,-1 0-2 0,-5 0 1 0,6-13 0 0,11 3 0 9,-5-9 1 81,16-6-1-90,-13 0-3 0,-5-8 4 0,7 1-1 0,-11 0 0 0,5 3 1 0,4-13-1 1,-7-5-1-1,-2-15 2 0,7-19 0 0,-9-25 2 0,5-25-2 5,-1-16 0 1,-4-8 0 79,1-14 0-85,-5 11 0 0,0 11-3 0,0 23-2 0,0 26-39 0,0 18-38 0,0 10-43 0,0 8-70 0,0 62-127 1,0 0-508-1</inkml:trace>
    </iact:actionData>
  </iact:action>
  <iact:action type="add" startTime="40509">
    <iact:property name="dataType"/>
    <iact:actionData xml:id="d38">
      <inkml:trace xmlns:inkml="http://www.w3.org/2003/InkML" xml:id="stk36" contextRef="#ctx0" brushRef="#br1">14646 8705 113 0,'0'0'467'1,"0"0"-280"-1,0 0 7 0,0 0-59 0,0 0-31 0,0 0-7 64,0 0 18-64,25-8-18 1,-25 3-22-1,0 5-1 0,0 0-20 0,-25 0-11 0,-42 0 0 0,-28 0 8 4,-2 5-17 65,-15 7-14-68,-16-12 2-1,-3 0-9 0,-12 0-5 0,2 0 3 0,6 0-7 0,8 0-4 1,5-10 0-1,21 3 0 74,12-1 0-74,20 8 0 0,16 0 0 0,24 0 0 1,12 0 0-1,10 0 0 0,3 0 1 0,-2 0-1 0,4 0 2 0,-7 0-2 4,1 0 0 66,6 0 0-70,-2 0 2 0,4 0 1 0,0 0 1 0,0 0 0 0,0 25-2 0,0 11-2 0,0 14 0 0,0 1 0 6,0 12 2 0,0 10-2 64,0 9 1-70,0 0-2 0,0-2 2 0,0 2-1 0,0-3 1 0,0-3-1 0,4 6 0 0,-2 8 0 0,-2 0 1 75,8 1 0-75,3 3-1 0,6-4 3 0,0 7 2 0,6 11 1 0,0 10 1 0,-6 7-3 0,2 2 2 0,-9-4-4 0,-1-14 2 4,-9-22-2 88,0-13 2-92,0-17-3 0,0-3 4 0,0-6-4 0,0-3 2 0,0-8-3 0,0-9 1 0,0-3-1 0,0 0 1 1,0-2 0-1,0 1-1 0,0-6 1 97,0-6 0-97,0-7 0 0,0-3 2 0,0 19-3 0,0 11 0 0,0 6 0 0,0 6 0 0,0-11 0 1,0-16 0-1,0-9 0 0,0-4-3 0,0-4 2 0,0 0-1 9,0 0-4 80,0 0 5-89,0 0-3 0,0 0 3 0,0 21 1 0,0 2 0 0,0 1-7 0,0 1 1 1,0-15 6-1,0-10 0 0,0 0 0 0,0 0-7 0,0 3 0 7,0-3 5-4,8 0-4 73,32 0 3-75,11 0 3-1,-1 0 3 0,-3 0-1 0,5 0-2 0,-3 0 1 0,4 0-1 0,6 5 0 0,4-1 1 0,4-4-1 74,7 0 0-74,6 0 0 0,-2 0 0 0,-4 0-1 0,2 0 0 0,-5 0 1 0,-1 0-2 0,-3 0 1 0,-12 0 0 0,-4 0 1 72,-11 0 0-72,-2 0 0 0,-7 0 0 0,1 0 0 0,-7 0 2 0,5 0-2 0,-14 0 0 0,-3 0 0 0,-9 0 0 7,-4 0 0 60,0 0 0-67,0 0 1 0,0 0-1 0,0 0 1 0,0 0-1 0,0 0 0 0,0 0-1 0,0 0 1 0,0 0 0 74,0 0-3-74,0 0 2 1,0 0 0-1,7 0-1 0,5-22-3 0,3-18 0 0,4-6 4 0,-6-2-1 0,-1-5 1 0,-5-8 1 75,1-13-1-75,-8-12 0 0,0-11 0 1,0-25 1-1,0-30 0 0,0-13 0 0,0-17 2 0,0-10-2 0,0 4 0 0,6 8 0 4,1 12 0 68,-1 9 0-72,-2 8 0 0,-2 8 0 0,-2 8-1 0,5 5 0 0,1 2 0 0,4 7 1 0,3 9-4 0,-2 30-8 2,-3 35-23 72,-8 26-61-74,0 21-28 0,0 0-51 0,0 0-104 0,0 28-545 1</inkml:trace>
    </iact:actionData>
  </iact:action>
  <iact:action type="add" startTime="42762">
    <iact:property name="dataType"/>
    <iact:actionData xml:id="d39">
      <inkml:trace xmlns:inkml="http://www.w3.org/2003/InkML" xml:id="stk37" contextRef="#ctx0" brushRef="#br1">22951 8680 644 0,'0'0'364'0,"0"0"-205"1,0 0 12-1,0 0-20 67,0 0-50-67,0 0-6 0,0 0-19 0,14-8-21 0,-14 8-14 0,-23 0-10 0,-51 5-10 0,-25 17 8 0,-21 0-6 6,-10-6-2 63,-3 0 5-69,2-7-14 0,9-1 3 0,0-4-7 0,6-4-4 1,11 0-4-1,12 0 0 0,11 0 0 0,23 0 0 6,14 0 0 63,16 0 0-69,16 0 0 0,7 0 0 0,6 0 0 1,0 0 0-1,0 0 0 0,0 0 0 0,0 0 0 0,0 0-4 72,0 0-1-72,0 0 0 0,0 0 5 0,0 0 0 0,0 0 0 0,0 0 0 0,-2 3 1 0,2 22-1 0,0 13 0 1,0 6 0 73,0-7 0-74,0 1 0 0,-4 2 0 0,4-3 0 0,-5-2 0 0,5-5 1 0,0-2-1 0,-8-3 0 0,6 7 0 0,2 18 0 71,-4 11 0-71,4 15 0 0,0 12 0 0,0-4 1 0,0-1 0 0,0 6-1 0,0 1 0 0,0 9 1 0,0 3 0 7,0-5 4 64,0 3-5-71,0-7 3 0,0 1-3 0,0-13 0 0,4-8 0 0,11 1 0 0,-3-9 0 0,-1-8 0 0,-5 1 0 0,0-4 0 73,-1 7 0-73,-5 8 0 0,0 3 0 0,0 6 0 0,0-11 0 0,0-12 0 1,0-5 0-1,0-10 0 0,0 2 0 77,0-9 0-77,0-5 0 0,0 4 0 0,0 1 0 0,0-1 0 1,0-3 0-1,0-4 0 0,0-4 0 0,0 4 0 0,4-6 0 0,-4 6 0 72,0-8 0-72,0-9 0 0,0 1 0 0,4-9 0 0,-4 0 0 1,0 0 0 0,0 0 0 0,0 0 0-1,0 0 0 0,11 0 0 6,6 2 0 85,14 4 0-91,20-6-4 0,12 0-1 0,19 0 5 0,13 0-2 0,4 0 0 0,-2 0 2 0,-11 0 0 0,-8 0 1 1,-12 0-1-1,9 0 2 0,-7 0-2 123,-3 0 0-123,7 0 0 0,-5 0 0 0,-8 0 1 2,-4 0 0-1,-4 0-1-1,-11 0 0 0,-5 7 1 0,-11-3-1 0,-5 4 1 0,-13-4-1 0,-6-4 0 0,0 6 0 0,0-3 0 0,6-3 0 0,3 4 0 1,5 1 0 62,-5-5 3-63,1 3-5 0,-10-3 2 0,0 0-1 0,0 0 1 0,0 0-1 0,0 0-2 0,0 0-1 69,0 0 4-69,9 0-9 2,-7-50 7-1,9-18 1-1,-11-15 1 1,0-11 0-1,0-16 1 0,0-11-2 0,4-20 1 0,2-14 0 5,7-20 0 64,-5-12 0-69,3-10 0 0,-1 1-1 0,1 5 1 0,1 7 0 0,7 8 0 0,-2 16-1 0,4 14 0 0,-4 15 1 6,2 16 0 63,-4 14-3-69,-7 23 2 0,-6 25-21 0,-2 20-11 0,0 20-52 0,0 6-46 0,0-5-28 0,0-10-99 0,0 19 3 6,-10 3-809 67</inkml:trace>
    </iact:actionData>
  </iact:action>
  <iact:action type="add" startTime="45242">
    <iact:property name="dataType"/>
    <iact:actionData xml:id="d40">
      <inkml:trace xmlns:inkml="http://www.w3.org/2003/InkML" xml:id="stk38" contextRef="#ctx0" brushRef="#br1">6828 14602 380 0,'0'0'405'0,"0"0"-276"0,0 0-7 0,0 0-38 0,0 0-13 0,0 0-1 68,160 0 15-68,-115-7 12 0,14-5-24 0,10-1-9 0,7 1 3 0,15-1-14 0,12-2-5 0,13 5-14 0,6-2-2 73,0-4-5-73,-10 8-5 0,0 0-2 1,-7 5-2-1,-6 3 7 0,0-6-14 0,11 4 2 0,-3-8-1 0,5 7 0 0,-5-1 0 78,1 0-4-78,-1 4 5 0,-4-8-3 0,7 2-2 2,-5-4-2-1,1-2 2-1,-5 2 0 0,0 2-8 0,-10 1 0 0,-5-3 0 0,0 10 0 7,-8-2 0 65,0-4 0-70,-6 6 0-1,6 0 0-1,-8-3 0 0,10-1 0 0,-9-5 0 0,-1-3 0 0,-5 5 0 0,0-5 0 0,9-1 0 77,-2 4 0-77,4-11 0 0,2 8 0 0,0 1 0 0,-13-2 0 0,0 13 0 0,1-4 0 0,-9 4 0 0,6 0 0 0,-4 0 0 7,10 0 0 66,1-6 0-73,1 6 0 0,5 0 0 0,-2 0 0 0,4 0 0 0,0 0 0 0,-6 0 0 0,-7 0 0 0,11 0 0 0,-9 10 0 76,3 3 0-76,-3-2 0 0,1-7 0 0,5 0 0 0,-5 0 0 0,-3-4 0 0,-6 0 0 0,-6 0 0 0,-7 0 0 1,-10 0 0 5,10 0 0 71,-1 0 0-77,-1 7 0 0,6-1 0 1,5-2 0-1,2-4 0 0,15 0 0 0,4 0 0 0,0 0 0 0,4 0 0 0,0 8 0 97,-2 3 0-97,-9 3 0 0,11 6 0 0,-14-1 0 0,5-5 0 0,-8 2 0 0,-4-9 0 0,5 2 0 0,3-5 0 0,3 8 0 1,1-12 0-1,7 3 0 0,0 7 0 3,2-2 0 91,2-4 0-94,5-1 0 0,-5 7 0 0,-4-10 0 0,-4 2 0 0,14-2 0 0,-6 6 0 0,1-3 0 0,-12-3 0 1,-7 0 0-1,-10 0 0 0,5 0 0 5,0 0 0 2,-6 4 0 89,4-4 0-96,-13 0 0 0,-4 4 0 0,-2-4 0 0,-6 0 0 0,4 0 0 0,1 0 0 0,-1 0 0 0,0 0 0 1,2 0 0-1,-6 0 0 0,-11 0 0 0,8 5 0 8,-8-2 0 86,7 3 0-94,8-3 0 2,1-3 0 0,8 7 0-2,5-7 0 0,5 0 0 1,0 0 0-1,-7 0 0 0,-10 0 0 0,-10 0 0 0,-7 0 0 0,0 0 0 1,0 0 0 95,-9 0 0-96,3 0 0 1,-6 0 0-1,-5 0 0 0,-2 0 0 0,-2 0 0 0,0 0 0 0,0 0 0 0,0 0 0 0,0 0 0 1,0 0 0-1,0 0-80 0,-34 0-143 2,3 0-107 92,-7 0-74-94</inkml:trace>
    </iact:actionData>
  </iact:action>
  <iact:action type="add" startTime="48538">
    <iact:property name="dataType"/>
    <iact:actionData xml:id="d41">
      <inkml:trace xmlns:inkml="http://www.w3.org/2003/InkML" xml:id="stk39" contextRef="#ctx0" brushRef="#br3">11553 8995 732 0,'0'0'248'1,"0"0"-84"-1,0 0-16 0,0 0-19 0,0 0-23 0,0 0-32 0,0 0-14 0,4 16-11 71,-63-3 3-71,-19-1-1 0,2-2-12 0,-12-1 3 0,-1 0-15 0,-2-9-8 0,-8 0 1 0,-2 0-9 0,2 0 2 4,-2 0 2 71,15 0-4-75,-7 0-1 0,4 0-4 1,-5 0 1-1,-12 0-2 0,3 0 1 0,2 0-3 0,4 0-3 0,15-9 0 0,12 6 0 7,1-6 0 65,1 2 0-72,5 7 0 0,2-4 0 0,2 4 0 0,10 0 0 0,-3 0 0 0,8 0 0 0,-1 0 0 0,5 0 0 5,-2 0 0-1,6 0 0 69,5 0 0-73,-1 4 0 0,0 3 0 1,1 5 0-1,-1 1 0 0,-6-4 0 1,7 3-5 0,-1-5-3-1,-4 1 0 0,3 2 1 76,-1-7 2-76,-15 6 0 0,9-6 0 0,0 4-2 0,9 3 5 0,7-2-11 0,8-1 7 0,5 3-1 0,7-8-1 0,0 4 7 80,4-3 1-80,-5 1 0 0,-3 0-1 0,-3-4 1 1,-1 5 0 0,3-2-6-1,-1-3-5 1,6 0 2-1,4 0 6 0,0 0 3 0,0 0 0 6,0 0-3 76,0 0 3-80,0 0 0-2,0 0 2 0,-5 13-2 0,1 8 0 0,-2 16 0 0,4 16 1 1,-9 4-1-1,5 0 0 0,4-1 3 0,-2-7-3 94,-1-8 0-93,5-7-2-1,-4-6 2 0,-4 9 0 0,1 4 0 0,-5 12 1 0,-5 3-1 0,11-6 2 0,-5 6-2 0,5 3 0 0,4 6 0 0,2 0 2 0,0-1 1 10,0 11-3 63,0-6 4-73,0 5 1 0,0 0-1 0,0-4 6 0,0 2-8 0,0 2-2 0,0-12 1 0,0-11-1 0,0-8 0 0,0-11 2 6,0 1-2 66,0-1 4-72,-5 8-4 0,-3 6-2 0,-7 7 2 0,3 4 0 0,-5-3 0 0,6-14 0 0,1-12 3 0,10-16-3 5,0-6 1 65,0-2-1-69,0-2-1-1,0 4 1 0,0-6-3 0,0 0 3 0,0 0 0 1,0 0 4 0,27 0-4 0,19 0 0-1,9 0 0 78,8 0 0-78,15 0 0 0,17 0 0 0,4-6 0 0,2-6 0 0,-6 5 2 0,-8 2 1 0,-9 5 6 0,-7 0 1 0,3 0-5 5,0 0-3 101,18 0-2-106,14 0 1 0,8 0-1 0,2 0 3 0,-11 0-3 0,-8 0-1 0,-15 0 1 0,-10 0 4 0,-1 5 0 1,-1-1-2 0,1-4-2-1,3 0-3 0,2 0 3 0,4 0 0 13,9 0 1-13,6 0-1 128,1-9-3-128,3-7 2 1,-2 0 1-1,-6-5 1 0,-2 10 0 0,-1-6 1 0,-2 9 1 0,-3 0-1 0,-8-5-2 0,-1 10 6 0,-8-1-6 0,-7-1 3 0,-7 5 1 0,-16 0-3 0,-9 0 3 1,-8 0-2-1,-8 0-2 132,-5 0 3-132,-2 0-3 0,-4 0 0 0,0 0 0 0,0 0 4 0,0 0-4 0,0 0 0 0,0 0 0 1,0 0 0-1,0 0 0 0,0 0 0 0,0 0 0 0,0 0 0 0,0 0 0 0,0 0-4 0,0-9-5 0,0-35 4 0,0-41-1 8,0-46 6 76,0-40 0-84,0-19 0 0,0-12 1 0,0-12-3 0,0 6 4 0,0 8-4 0,0 20 3 0,0 25-4 0,5 41-5 1,5 31-20-1,-6 39-17 4,-4 19-70 3,0 4-75 78,0 21-68-85,5 0-76 0</inkml:trace>
    </iact:actionData>
  </iact:action>
  <iact:action type="add" startTime="50832">
    <iact:property name="dataType"/>
    <iact:actionData xml:id="d42">
      <inkml:trace xmlns:inkml="http://www.w3.org/2003/InkML" xml:id="stk40" contextRef="#ctx0" brushRef="#br3">20112 8831 600 0,'0'0'322'3,"0"0"-131"-3,0 0-59 0,0 0-54 0,0 0-17 0,0 0-1 0,0 0-17 0,17 0-5 71,-17 0 4-71,0 0 15 0,-59 0 4 0,-21 0 17 0,-6 0-44 0,-13 0-3 0,-3 0-11 0,-11 0-3 1,-5 9 1 0,2 3 2 77,4 7 4-78,-2-1 3 0,0-2-4 0,1 0-2 0,5-3-3 0,-3-1-5 1,3 1-3-1,-2-11-2 0,1 7-8 0,10-9 0 5,4 0 0 2,2 0 0 65,7 0 0-72,2 0 0 0,1 0 0 0,1 0 0 0,4 0 0 0,7 0 0 0,1 0 0 0,7 0 0 0,4 0 0 77,10 0 0-77,-3-6 0 0,3 1 0 0,1-8 0 0,-15 3 0 1,-5 3 0-1,5 2 0 0,2 5 0 0,4 0 0 0,-6 0 0 0,0 0 0 76,1-3 0-76,1 3 0 0,9-4 0 0,-3 4 0 0,13 0 0 0,6 0 0 0,8 0 0 0,-5 0 0 0,7 0 0 1,3 0 0 76,2 0 0-77,6 0 0 0,7 0 0 0,2 0 0 1,2 0 0-1,4 0 0 1,0 0 0 1,-5 0 0-2,1 0 0 0,-6 4 0 0,-9 9 0 78,-2-1 0-78,-1 1 0 0,1-2 0 0,11-3 0 0,-1 0 0 0,-1 1 0 0,3-2 0 0,-1-2 0 0,1 2 0 0,1 6 0 80,-7-1 0-79,0 4-10-1,7 6 7 0,4-7 1 0,-7 7 2 0,11 0-1 0,0 3 0 0,0 4 1 0,0 4 0 0,0-1 0 0,0 10 1 8,0 6-1 64,0 5 0-72,-2 5 1 1,2 2-1-1,-4 3 0 0,4 2 0 0,0 0 0 0,0 4 1 0,0 9-1 0,0 3 0 0,-6 10 0 82,6-5 1-82,-7 5-1 0,7-6 3 0,0-5-2 0,0-5 2 0,0-6-2 0,0-8 4 1,0 6-5-1,0-2 0 0,0-5 0 0,0 2 0 76,0-5 0-76,0 8 0 0,-2 3 0 0,-6-6 0 0,8-5 0 0,-5-21 0 0,5-1 0 0,0-10 0 0,-6-3 0 0,6 9 0 8,0-16 0 70,0 2 0-78,0-9 0 0,0-4 0 0,0-4 0 3,0 0 0-3,0 3 0 0,0-3 0 0,0 10 0 1,0-2 0-1,6-1 0 0,9 3 0 6,4-8 0 91,4 8 0-97,-6-7 0 0,17 1 0 0,-2 0 0 1,5-4 0-1,-1 0 0 0,4 0 0 0,15 0 0 0,2 0 0 0,19 0 0 0,8 0 0 0,13 0 0 1,8 0 0 95,1 0 0-96,5 0 0 0,-1 0 0 0,-7 0 0 0,5 8 0 0,-1 9 0 0,1-6 0 0,3 3 0 0,1-10 0 1,0-4 0-1,-5 3 0 0,-12-3 0 0,-4 4 0 9,-9 1 0 83,0-5 0-92,-8 4 0 0,6-1 0 0,-8 6 0 0,1-5 0 0,-1 5 0 0,-7-3 0 0,-2 7 0 0,-4-5 0 1,-4 5 0-1,-6-4 0 0,-1-2 0 4,1 6 0 96,-9-8 0-100,0 2 0 0,-4 0 0 0,4 1 0 1,0 2 0 1,2 3 0-2,-2-2 0 0,-2-3 0 0,4 3 0 1,-2-1 0-1,4-2 0 0,3-1 0 0,-5 6 0 1,-2-1 0 7,2 1 0 86,-8-1 0-94,6-5 0 0,2 1 0 1,4 2 0 0,0-7 0-1,-6 1 0 0,-4 1 0 0,0-5 0 0,4 0 0 0,-2 0 0 0,0 0 0 1,-2 0 0-1,-13 0 0 7,-2 0 0 84,-12 0 0-91,1 0 0 0,-6 0 0 0,-4 0 0 1,0 0 0-1,0 0-4 0,0 0-1 0,0-9 0 0,0-28-3 0,0-19 6 0,0-19 2 0,0-9 0 77,0-15-1-77,0-11 1 2,0-16-1-1,0-22 0-1,0-6 1 0,5-18 0 0,-5-4 0 0,0 4-3 0,0 0 2 0,0 4 1 0,0-4 0 87,0-2 0-87,0 3 0 0,0 12 0 0,0 16 0 1,0 11 0-1,0 14-1 0,0 8 1 0,0 11 0 0,0 21-1 0,0 18 0 0,-5 11-35 0,-3 15-16 8,2 15-34 65,-3 9-50-73,5 10-86 0,4 0-89 0,0 47-738 0</inkml:trace>
    </iact:actionData>
  </iact:action>
  <iact:action type="add" startTime="53278">
    <iact:property name="dataType"/>
    <iact:actionData xml:id="d43">
      <inkml:trace xmlns:inkml="http://www.w3.org/2003/InkML" xml:id="stk41" contextRef="#ctx0" brushRef="#br3">28663 8692 360 0,'0'0'144'1,"0"0"12"-1,0 0 0 69,0 0-15-69,0 0-16 0,0 0-3 0,0 0 4 0,80 0 7 0,-80 0-41 0,0 0-26 0,-37 0-10 0,-31 17 7 77,-18 2-10-77,-20-2-10 0,-16-4-8 0,-30-5-6 0,-4-4-6 0,-14 0 2 1,-11-4-6-1,-9 7 1 0,-12 7-6 0,-3-3-6 7,13 1-2-3,-1-3 4 74,18-9-3-78,6 0-3 0,15 0-1 0,5 0 1 0,3 0-3 0,9 0 2 0,11 0-3 0,14 0 0 0,7 0 0 1,21 0 0 4,3 0 0 71,1 0 0-76,15 0 0 0,6 0 0 0,8 0 0 0,3 0 0 0,14 0 0 0,-2 0 0 0,-4 0 0 0,-12 0 0 1,-16 0 0 1,-3 0 0 91,-7 0 0-93,14 4 0 0,5 5 0 0,19-3 0 0,11 0 0 0,16-6-10 0,9 0 3 0,4 0 3 0,0 0 4 1,0 0 1-1,0 0 1 0,0 0-2 103,0 4 2-103,-8 4-2 0,3 5-5 0,1 6 2 0,-6 14 1 0,10-1 2 0,-5 6 0 1,1 15 3-1,4 3-2 0,0 18 1 0,0 8-2 0,0 5 1 0,0 3 0 0,0 7 0 9,0-4 0 87,0 10 0-95,0-9 0-1,0-1 2 0,0-3 0 0,0 0 1 0,0 5 0 0,4 7-4 1,3-1 0-1,10 10 0 0,-5-10 0 0,1-5 0 0,-3-11 0 0,-5-5 0 4,-3-5 0 5,-2-6 0 85,0-4 0-94,0-12 0 0,8-3 0 1,-8 0 0 1,4-10 0-2,1-4 0 0,-1-7 0 0,4 1 0 0,-3-7 0 0,3-2 0 0,2 3 0 0,-1 1 0 0,1 0 0 81,-1 2 0-80,-7 5 0-1,11-7 0 0,-9 0 0 0,-4-4 0 0,4-9 0 0,-4-5 0 0,0-1 0 0,0-2 0 0,0-4 0 0,0 0 0 7,0 0 0 68,2 0 0-75,9 3 0 0,8 6 0 0,4-2 0 0,2 7 0 0,-4-3 0 0,2-2 0 0,3 3 0 0,1 1 0 0,9 2 0 84,10 1 0-84,13 5 0 0,9-4 0 0,10 4 0 0,4-6 0 0,2 1 0 0,13-3 0 0,2-5 0 0,11-3 0 0,-3-3 0 0,9-2 0 7,-6 0 0 68,1 0 0-75,-5 0 0 0,-7 0 0 0,-7 0 0 0,-3 0 0 1,-7 0 0-1,-6 0 0 0,6 0 0 0,-2 0 0 0,2 0 0 86,7 0 0-86,-7 0 0 0,0 0 0 0,-10 0 0 2,2 0 0-2,-11 6 0 1,-4-6 0-1,4 0 0 0,-10 0 0 0,12 4 0 0,-8-4 0 0,15 0 0 6,-5 0 0 70,5 0 0-76,1 0 0 0,-7 0 0 1,-7 0 0-1,-11 0 0 0,-8 0 0 0,-6 0 0 0,6 0 0 0,-4 0 0 0,0 0 0 6,6 0 0 69,2 0 0-75,-2 0 0 0,-2-4 0 0,-10-2 0 0,-1 4 0 0,-6-3 0 0,-10 0 0 0,10 5 0 0,0 0 0 1,-6 0 0 80,7 0 0-81,-6-3 0 0,-1 3 0 0,-4-4 0 0,-2 4 0 0,-7 0 0 0,2 0 0 0,-6 0 0 0,0-3 0 0,0 3 0 1,0 0 0 77,0 0 0-78,2-6 0 1,15-2 0-1,6-9 0 0,11-2 0 0,-5 1 0 0,1 3 0 0,6-2 0 0,-9-2 0 0,3-2 0 4,-1 3 0 1,-6-1 0 69,-4 6 0-74,-8 6 0 2,6-5 0-2,-9-1 0 0,1-10 0 0,1-19 0 1,-6-16 0-1,-4-20 0 0,0-23 0 0,0-29 0 8,0-42-3 67,0-42 2-75,-19-34 1 0,2-23 4 0,1-6-4 0,9 3-3 0,-3 25 3 1,10 26 3-1,0 43-3 0,0 52-7 0,0 51-12 82,0 39-1-82,0 32-33 0,0 6-27 0,0 52-45 0,-9 17-57 0,5 22-236 0</inkml:trace>
    </iact:actionData>
  </iact:action>
  <iact:action type="add" startTime="55755">
    <iact:property name="dataType"/>
    <iact:actionData xml:id="d44">
      <inkml:trace xmlns:inkml="http://www.w3.org/2003/InkML" xml:id="stk42" contextRef="#ctx0" brushRef="#br3">22858 14518 471 0,'0'0'311'1,"0"0"-113"-1,0 0-60 0,0 0-41 0,0 0-13 72,0 0 9-72,0 0-5 0,234-10-6 0,-167 3-7 0,7-2-5 0,17-3-10 0,12 8-15 1,11-7-3-1,16-2-7 0,7 1-1 81,9-1-6-81,10 1-1 0,-7 8-7 0,1 1 4 0,-13 3-4 0,-11 0-15 1,-12 0-5 0,-4 3 0 0,3 13 0 0,-1-16 0-1,12 3 0 7,1 3 0 73,14-6 0-80,-11 0 0 0,7 0 0 0,-13 0 0 0,1 0 0 0,-14 0 0 0,1 0 0 0,-7 0 0 0,-4 0 0 0,0 8 0 0,2 13 0 7,-4-10 0 69,-2 2 0-76,-4-1 0 0,-5-5 0 1,-2 3 0-1,9-2 0 0,-11-4 0 0,5-4 0 0,-16 0 0 0,12 0 0 0,-1 0 0 83,0 0 0-83,4 0 0 0,-4 0 0 0,-6 0 0 0,-2 0 0 0,-7 0 0 0,1 0 0 0,-3 0 0 0,1 0 0 0,-3 0 0 1,6 0 0 81,-10 0 0-82,-6 0 0 0,0 0 0 0,-3 0 0 0,-8 0 0 1,7 0 0-1,-9 0 0 0,6 0 0 0,-1 0 0 0,3 0 0 0,5 0 0 5,6 0 0 80,4 0 0-85,11 0 0 0,2 0 0 0,1 0 0 0,6 0 0 0,-3 0 0 0,-2 0 0 0,0 0 0 1,-5 0 0-1,-1 0 0 0,-5 0 0 6,-3 0 0 68,-1 0 0-74,6 0 0 0,3 0 0 1,6 0 0-1,0 0 0 0,2 0 0 0,7 0 0 0,-1 0 0 0,9 0 0 0,-3 3 0 5,3-3 0 70,-2 0 0-75,-4 0 0 0,-12 0 0 0,-5 5 0 1,-4 2 0-1,1-7 0 0,9 4 0 0,-4 2 0 0,6-6 0 0,-15 3 0 82,-6-3 0-82,-2 0 0 0,-11 0 0 0,3 0 0 0,-3 0 0 0,-6 0 0 0,7 0 0 0,-11 0 0 0,-1 0 0 0,1 0 0 0,-15 0 0 83,9 0 0-83,-7 0 0 0,6 0 0 0,1 0 0 0,-3 0 0 0,-8 0 0 0,-12 0 0 0,-1 0 0 0,-6 0 0 1,0 0 0-1,0 0 0 79,0 0 0-79,0 5 0 0,0-5-57 0,-6 0-103 0,-64 0-76 0,17 0-84 0,-14 0-68 1</inkml:trace>
    </iact:actionData>
  </iact:action>
  <iact:action type="add" startTime="58336">
    <iact:property name="dataType"/>
    <iact:actionData xml:id="d45">
      <inkml:trace xmlns:inkml="http://www.w3.org/2003/InkML" xml:id="stk43" contextRef="#ctx0" brushRef="#br1">13007 14835 292 0,'0'0'506'0,"0"0"-324"0,0 0-14 71,0 0-39-70,0 0-4-1,0 0-27 0,111-25-31 0,-73 50 5 0,2 21-13 0,11 20-3 0,-1 15-7 0,1 9-6 5,4 7-11 83,0 7-14-88,-5-3-2 0,3-2-8 0,-7-9-7 0,-14-10 4 0,-5-13-3 1,-10-24-2-1,-8-13 1 0,1-23 3 0,-10-3-3 0,0-4-1 0,0 0 0 6,0 0 0 100,0 0 0-106,0 0-1 0,0 0 0 0,0 0-3 0,0 0 4 0,0 0-3 0,-34 0-2 0,-31-29 5 0,-17-11 0 1,0-4-1-1,4 10-2 0,10 5 3 0,13 14-9 0,28 5 0 99,10 8 3-99,7 2 6 0,10 0 1 0,0 0 0 0,0 0 5 0,0 12 4 0,42 32-2 0,15 14-3 0,0-5 7 0,-9-3-4 1,-2-3 10-1,-6-9 4 0,-12-9-6 4,3-5 1 1,1-15-6 97,6-9 6-102,6 0-14 0,11-6-3 0,4-42 0 0,0-17 0 0,0-9 0 0,-4-3 0 0,-13 10 0 1,-2 12 0-1,-19 17 0 0,-10 16 0 0,-7 19 0 1,-4-4-9 7,0 7-112-4,0 0-66 94,0 25-115-98,0 28-263 0</inkml:trace>
    </iact:actionData>
  </iact:action>
  <iact:action type="add" startTime="59335">
    <iact:property name="dataType"/>
    <iact:actionData xml:id="d46">
      <inkml:trace xmlns:inkml="http://www.w3.org/2003/InkML" xml:id="stk44" contextRef="#ctx0" brushRef="#br1">12238 18676 778 0,'0'0'250'1,"0"0"-108"3,0 0 13 70,263-28-29-74,-151 28-23 0,25 0-8 0,46 0-7 0,36 0-7 0,34 0-3 0,34 10-19 0,16 15-20 0,13-13-12 0,4-2-11 84,-14 5-6-84,-24-2-10 1,-46 12 0-1,-40-10 0 0,-38 14 0 0,-35-8 0 0,-27-13 0 0,-32-1 0 0,-24-7 0 0,-28 0 0 0,-5 0 0 6,-7 0 0 72,0 0 0-77,-19 0 0-1,-110 0 0 0,-82-24 0 0,-98-24 0 0,-45-5 0 0,-32-5 0 0,-6-3 0 0,6 7 0 0,24 18 0 87,42 8 0-87,44 20 0 0,61 8 0 0,57 0 0 0,54 0 0 0,45 0 0 0,40 0 0 0,19 0 0 0,13-17 0 0,86 5 0 0,63-6 0 0,55 2 0 9,47 4 0 88,31 12 0-97,15-7 0 0,-7 7 0 0,-21 0 0 0,-18 0 0 1,-16 0 0-1,3 0 0 0,-2 0 0 0,6 0 0 0,-9-18 0 0,-20-10 0 0,-26 9 0 0,-44-6 0 9,-55 13 0 89,-29 3 0-98,-51 9 0 0,-17 0 0 1,-4 0 0-1,-4 0 0 0,-110 0 0 0,-99 29 0 0,-109 16 0 0,-81-26 0 0,-62-1 0 0,-14-18 0 0,22 0 0 0,38 0 0 3,67 0 0 4,57 0 0 89,80 7 0-95,72-7 0-1,77 0 0 0,58 0 0 0,8 0 0 0,97-7 0 0,38-21 0 0,10-6 0 1,-16 14 0-1,-22 20 0 0,-35 0 0 0,-9 0 0 0,-8 0 0 105,-3 0-58-104,20 0-158 0,-55 0-129 0,10 0-364-1</inkml:trace>
    </iact:actionData>
  </iact:action>
  <iact:action type="add" startTime="61203">
    <iact:property name="dataType"/>
    <iact:actionData xml:id="d47">
      <inkml:trace xmlns:inkml="http://www.w3.org/2003/InkML" xml:id="stk45" contextRef="#ctx0" brushRef="#br3">26638 14627 736 0,'0'0'292'72,"0"0"-101"-72,0 0-39 0,0 0-39 0,0 0-32 0,0 0-22 0,142 128-10 0,-124-76-5 0,1 5-16 0,-2 8-13 0,2 9 2 81,-2-1 8-81,6 1-1 0,-4-5-4 0,-4-4 1 0,4 0-7 1,-2-11-11-1,-11-5 2 0,5-8-1 0,-11-15-2 0,4-6 1 0,-4-10-3 109,0 0 0-109,0-5 1 0,2 2-1 0,-2-4 0 0,8 7 2 0,-8 15-2 0,0 11-1 4,5 12 1-4,-5 5-1 0,0-7 1 1,0-9-1-1,0-26 1 0,0-2-1 0,0-9 1 1,0 0-4 14,4 0-2-15,-4 0 2 5,0 5 2 131,0-5 2-135,0 0 2-1,0 10 1 0,0 8-3 0,0 11 0 0,4-10 0 1,-4-2 0-1,2-17-1 0,-2 0 1 0,0 0-1 0,7 0-4 0,-7 0 1 0,0 0-1 0,0 0-1 0,0 0-7 2,0-24-15 0,-30-35 23-2,-12-1 3 1,-4 2 2 103,-5 5-1-104,-2 12 0 0,1 10 1 0,3 6-1 0,5 3 1 0,2 12 0 0,12-5 0 0,13 12 0 0,11 3-3 1,6 0 3-1,0 0 3 0,0 0-2 0,0 0 1 0,0 0 8 9,0 18 29 79,40 21-25-88,15 10 2 0,8-2 2 0,-4 0 3 1,0-10 2-1,-13 1 0 0,-1-10-2 0,-14-3-5 0,-8-17-6 1,-4-8-2-1,3 0-4 0,9 0-3 76,11 0-1-76,9 0 0 0,-1-36-1 0,3-11 0 0,0-6 0 0,4-12-1 0,-3 12-6 0,-9-1-21 0,-20 26-33 0,-12 16-52 4,-13 12-71 78,0 0-80-82,-24 37-74 0</inkml:trace>
    </iact:actionData>
  </iact:action>
  <iact:action type="add" startTime="62380">
    <iact:property name="dataType"/>
    <iact:actionData xml:id="d48">
      <inkml:trace xmlns:inkml="http://www.w3.org/2003/InkML" xml:id="stk46" contextRef="#ctx0" brushRef="#br3">25859 18421 616 0,'0'0'264'3,"0"0"-76"68,0 0-30-71,326 0-31 0,-189-7-2 0,36-4-25 0,25 1-5 0,34 3-16 0,12 7-4 0,18 0-11 1,9 0-19 4,12-12-5 109,8 3-17-114,-20-7-13 0,-11 7 1 0,-31 9 6 0,-24 0-7 0,-18 0-10 1,-29 0 0-1,-25 0 0 0,-40 0 0 0,-34 0 0 0,-30 0 0 0,-24 0 0 0,-5 0 0 0,0 0 0 0,0 9 0 13,-74 0 0-13,-78 11 0 9,-86 5 0-4,-57 2 0 125,-44 1 0-129,-53-3 0-1,-21-4 0 0,-13-13 0 0,7-8 0 0,44 0 0 0,61 0 0 0,57 0 0 0,71 0 0 0,66 9 0 0,55-9 0 0,37 0 0 1,28 0 0-1,0 0 0 0,93 0 0 0,86 0 0 0,80 0 0 3,70 0 0 75,38 0 0-78,25 0 0 0,-7-17 0 0,-24 6 0 0,-26 5 0 0,-32 2 0 0,-23 4 0 0,-12 0 0 0,-17-7 0 1,-28-1 0 2,-35 8 0 79,-45 0 0-82,-33 0 0 0,-43 0 0 0,-29 0 0 1,-25 0 0-1,-13 0 0 0,0 0 0 0,-34 0 0 0,-95 36 0 0,-90 18 0 0,-80 3 0 82,-38-14 0-82,-21-9 0 0,-18-21 0 0,1-13 0 0,15 0 0 0,17-17 0 0,43-13 0 0,56 11 0 0,52 3 0 0,64 4 0 0,60 3 0 8,47 9 0 73,21-8 0-81,4-16 0 0,91-6 0 0,57-14 0 0,59 16 0 0,48 3 0 0,48 12 0 0,14 13 0 0,-14 0 0 0,-47 0 0 0,-81 0 0 8,-53 0 0 70,-63 9 0-77,-35-2 0-1,-24-7 0 0,-4 12 0 0,-23 17 0 0,-104 24 0 0,-60 9 0 0,-49-13 0 1,-13-8 0 0,9-20 0 0,21-5 0 84,23-4 0-85,38-12 0 0,33 0-153 0,45 0-93 0,80 0-100 0,0 0-807 0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18:35.41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7486">
    <iact:property name="dataType"/>
    <iact:actionData xml:id="d0">
      <inkml:trace xmlns:inkml="http://www.w3.org/2003/InkML" xml:id="stk0" contextRef="#ctx0" brushRef="#br0">6521 7475 801 0,'0'0'179'1,"0"0"-49"-1,0 0-16 0,0 0-35 0,0 0 5 0,0 0-22 0,0 0-26 0,0 0-2 0,-15-17 15 0,-29 13-7 0,-13 4-1 3,12 0-9 78,-11 0 4-81,-6 0-8 1,8 0-4-1,-5 21-6 0,8 3 4 0,3 4-2 0,-5 0-5 0,11 3 0 0,-13-3-6 0,4 3 1 0,7 3-2 89,-2-2 1-87,10-2 2-2,9-7-5 0,-1 7 6 0,1-1 1 0,8-1-4 1,2 1-2-1,-2 4 0 0,0-1-4 0,0 4 5 0,0 6-5 0,4-2 1 89,1 4-4-89,-1-1 5 1,6-4-2-1,5-3 3 0,-2 7 1 0,6-4 3 0,0 4-4 0,0-6 0 0,0-2 4 0,0-7-6 0,6 2 6 0,17-10-10 90,5 5 0-89,12-6 0-1,8 6 0 0,11-7 0 1,5 1 0-1,7-10 0 0,5 3 0 0,0-8 0 0,6-1 0 0,11 3 0 0,-5-6 0 0,9 0 0 96,-15 0 0-96,-14 0 0 0,-13 0 0 1,-9 0 0-1,-4-18 0 0,-2-5 0 0,-4-18 0 0,0-17 0 0,-2-16 0 0,-1-15 0 0,-10-13 0 0,-1-1 0 0,-1 6 0 91,-9-3 0-91,-1 20 0 3,-3 5 0-3,-4 18 0 0,-4 17 0 1,0 8 0-1,0 4 0 0,0-2 0 0,-23 2 0 0,-10-4 0 0,-8-2-24 0,4-3-98 0,3 0-89 100,23 33-128-100,9-3-420 0</inkml:trace>
    </iact:actionData>
  </iact:action>
  <iact:action type="add" startTime="8879">
    <iact:property name="dataType"/>
    <iact:actionData xml:id="d1">
      <inkml:trace xmlns:inkml="http://www.w3.org/2003/InkML" xml:id="stk1" contextRef="#ctx0" brushRef="#br0">16245 7989 781 0,'0'0'219'1,"0"0"-34"-1,0 0-62 0,0 0-55 0,0 0-11 0,0 0 4 0,0 0 0 84,-143-8-2-84,74 22-9 1,-9 4-8 0,-9 7-1-1,-5 4-9 0,9-1-10 0,3 2-4 0,9-2-7 0,1 8 6 0,17 0 0 1,7 7 8-1,6 2-4 92,8 4-2-92,5-2-5 0,4 12-4 0,4 0-1 1,6 13-1-1,9 1-2 0,4 4 4 0,0-2 4 0,0-7-5 0,8-7-6 0,20-12 6 0,-1-5-5 7,-1-7 0 81,7 6-2-88,7-8 4 0,2 5-5 0,17-2 0 0,5-1 2 1,3-9-2-1,15-6-1 0,0-6 0 0,9-13 1 0,4 3-1 0,-4-6 3 0,1 0-3 6,-12 0 0 85,-2 0 0-91,-6 0 0 0,-7-25 0 0,3-4 0 0,-5-13 0 1,0-6 0-1,-8-1 0 0,-2-8 0 0,-11-1 0 0,-2-7 0 0,-7-4 0 0,-18-13 0 90,-6-11 0-89,-9-7 0-1,0-1 0 0,-9 0 0 1,-39-2 0-1,8 12 0 0,-2 10 0 0,-1 6 0 0,-3 24-6 0,6 5-2 0,-2 13 0 0,-2 9-10 98,-9 4-22-98,-8 3-46 0,-9-4-40 0,-10-7-55 0,53 24-127 1,2-4-375 0</inkml:trace>
    </iact:actionData>
  </iact:action>
  <iact:action type="add" startTime="10372">
    <iact:property name="dataType"/>
    <iact:actionData xml:id="d2">
      <inkml:trace xmlns:inkml="http://www.w3.org/2003/InkML" xml:id="stk2" contextRef="#ctx0" brushRef="#br0">30014 7973 65 0,'0'0'667'1,"0"0"-493"-1,0 0-5 0,0 0-61 0,0 0-11 0,0 0-22 0,0 0-18 0,-42-32 12 0,-11 26-15 0,-6 6-18 118,-4 0 17-118,-11 0-10 1,-4 0-9-1,0 13-8 0,7 9-15 0,3 3 0 0,3-7-3 0,12 7 2 0,7 0-1 0,0 0-4 0,6 12 8 0,-5 2 10 0,5 15 0 0,-2 3 1 1,11 5-9-1,1-2-5 4,13 3 4 102,4 4-4-106,3 0 6 0,8-6 0 0,2 1-6 0,0-9 3 0,0-8-4 0,0 4-3 0,0-4 9 0,0 5-7 0,31-2 4 0,10 0-2 0,-1-7-2 1,14-4 0-1,5-5-5 82,9-2-3-82,10-11 0 0,0-1 0 0,10-11 0 0,1 2 0 0,-3-6 0 0,3 7 0 0,-1-2 0 0,-1-1 0 0,-10-3 0 0,-9-1 0 6,-13-3 0 71,-11 0 0-76,-12 0 0-1,-11 0 0 0,4 0 0 0,2 0 0 0,1 0 0 0,12-3 0 0,-2-29 0 0,6-15 0 0,0-8 0 90,-4-12 0-90,9-5 0 0,-5-1 0 0,-2-5 0 0,-6-1 0 0,-5 1 0 0,-12 1 0 0,-6 13 0 0,-9 6 0 0,-4 1 0 0,0 8 0 0,0-5 0 91,-44 5 0-91,-15 1 0 0,-13 6 0 0,3 5 0 0,1 1 0 0,1 8 0 0,21 4 0 1,-1 2 0-1,11 10 0 0,9 1 0 0,-5 3 0 0,5-5 0 3,4 9 0 89,-7-4 0-92,7-1 0 0,2 1 0 0,0-3-37 0,4 5-22 0,2 2-41 0,1-4-19 0,-1 4-81 0,13 4-105 0,2 0-396 0</inkml:trace>
    </iact:actionData>
  </iact:action>
  <iact:action type="add" startTime="13310">
    <iact:property name="dataType"/>
    <iact:actionData xml:id="d3">
      <inkml:trace xmlns:inkml="http://www.w3.org/2003/InkML" xml:id="stk3" contextRef="#ctx0" brushRef="#br0">15015 10093 538 0,'0'0'267'3,"0"0"-110"-3,0 0-1 0,0 0-32 0,0 0-39 85,0 0 5-85,0 0-15 2,99 193-21-2,-72-92 3 0,1 22-18 0,3 16-8 0,1 16 2 0,4-5-3 0,0 5-12 0,1 2 9 1,-1 1-13-1,-8 1 13 91,-5 6-21-91,-4-5 11 0,-7-17-9 0,-3-6-5 0,1-15-1 0,-5-22 0 0,-1-32 0 0,-4-27-1 0,0-24 0 0,0-17 2 0,0 0-1 1,0 0-2 7,0 0-1 79,0 0-1-86,0 0 1-1,0 0-1 0,0 0-2 0,0 0 2 0,0 0-9 0,0-8 3 0,-9-30-8 0,-39-9 11 0,-5-11 3 0,13 1-1 0,7 11-2 6,7 10 2 79,12 16-2-85,-5 4-3 0,6-2 8 0,-8-1-6 0,-4-10 6 0,-5-5 0 1,3-3-2-1,1 2-4 0,3 11 0 0,17 8 0 0,2 7 4 91,4 9 2-91,0 0 2 2,0 0 0-2,0 0 9 0,0 0 16 0,8 12 11 1,47 53 7-1,23 29-43 0,2 12 13 0,2 0-2 0,-6-3 4 0,-15-17 5 1,-6-13-3 89,-15-17-7-90,-17-19 7 1,-10-20-6-1,-7-17 2 0,-6 0-3 0,0 0-12 0,6 0-4 0,18-32-2 0,13-50 6 0,8-33 4 0,1 0 2 0,0 6-6 91,-1 10 0-91,-9 23 0 0,-9 23 0 0,-6 24 0 0,2 9-6 0,7-2-60 0,14-9-63 0,21-14-114 0,-39 27-69 0,1 11-334 1</inkml:trace>
    </iact:actionData>
  </iact:action>
  <iact:action type="add" startTime="14751">
    <iact:property name="dataType"/>
    <iact:actionData xml:id="d4">
      <inkml:trace xmlns:inkml="http://www.w3.org/2003/InkML" xml:id="stk4" contextRef="#ctx0" brushRef="#br0">27517 9803 782 0,'0'0'194'0,"0"0"-36"0,0 0-49 0,0 0-51 0,0 0-3 1,76 283-7-1,-76-164 19 0,4 14-14 0,7 21-13 91,-7 18-2-91,0 8 5 0,-4 5-7 0,4 11-10 0,-4 3-12 0,0 2 0 0,0 0 10 1,2-10-9-1,5-10-1 0,-1-26-2 0,-6-18-2 0,0-27 0 5,0-20-3 0,0-18-4 86,0-25-1-91,0-10 0 0,0-16-1 0,0-8-2 0,0-13 1 0,0 0 0 0,0 0 0 0,0 0 0 1,0 0-2-1,0 0 2 0,0 0-3 0,0 0 0 97,0 0-3-97,-15 0-2 1,-16-6-5-1,-9-25 5 0,-2 3-4 0,12 3-6 0,9 8 10 0,13 17 1 0,3 0 7 0,5 0 1 0,0 0 1 0,0 0-1 0,0 0 1 98,0 0-2-98,0 0 0 0,0 0 0 0,0 0 0 0,-8-8-2 0,-11-13-4 0,-8-11-23 0,-9-14 27 0,4-11-4 0,0-5 1 1,-1-3-8-1,3 1 9 0,-6 2 1 98,3 9 0-98,5 20-1 0,7 16 4 0,11 15-4 0,10 2 4 0,0 0 0 0,0 0 3 1,0 0 11-1,0 0 39 0,0 0 2 0,0 52 1 0,23 17-16 0,25 22-30 5,9-1 16 90,2-13-1-95,0 1 4 0,0-8-2 0,-10-11-5 0,-3-4-6 0,-6-14-16 0,-12-18 0 0,-12-9 0 0,-1-14 0 1,-4 0 0-1,-7 0 0 0,0 0 0 0,0 0 0 9,5 0 0 83,14 0 0-92,11-18 0 0,18-35 0 0,12-19 0 0,1-18 0 0,-6-10 0 0,-6 7 0 0,-3 3 0 0,-6 21 0 0,-14 16-11 0,-22 21-98 1,-8 7-73 8,0 7-49-9,-23 18-69 95,-27 0-482-95</inkml:trace>
    </iact:actionData>
  </iact:action>
  <iact:action type="add" startTime="16305">
    <iact:property name="dataType"/>
    <iact:actionData xml:id="d5">
      <inkml:trace xmlns:inkml="http://www.w3.org/2003/InkML" xml:id="stk5" contextRef="#ctx0" brushRef="#br0">20365 13472 860 0,'0'0'212'1,"0"0"-35"-1,0 0-42 78,0 0-77-78,0 0-26 0,0 0 1 0,0 0 9 0,-232-43-1 1,102 43-12-1,-20 0 5 0,-4 25 6 0,-6 22 4 0,10 18 4 0,9 16-4 89,23 21-8-88,17 30 4-1,19 18-5 0,33 9-5 0,22 13 0 0,27-1 7 0,0 6-27 0,91-6-10 0,39 1 0 0,45-13 0 0,36-22 0 0,31-21 0 92,5-35 0-92,-20-31 0 0,-22-37 0 0,-41-13 0 0,-18-25 0 0,-12-75 0 0,-26-47 0 1,-11-43 0-1,-28-35 0 0,-31-12 0 0,-23-12 0 0,-15 16 0 4,0 29 0 88,-53 32 0-92,-10 54 0 0,-19 40 0 0,-23 26 0 0,-20 6 0 1,-12 14 0-1,11-3 0 0,18 4 0 0,22 3 0 0,19 0 0 0,37 10 0 0,13 11 0 100,13 1 0-100,4 3-42 0,0-10-11 0,0-8-25 0,0-1-36 0,0-21-58 0,0 32-131 1,4 3-314-1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2:30.3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710">
    <iact:property name="dataType"/>
    <iact:actionData xml:id="d0">
      <inkml:trace xmlns:inkml="http://www.w3.org/2003/InkML" xml:id="stk0" contextRef="#ctx0" brushRef="#br0">9492 6779 496 0,'0'0'226'4,"0"0"-137"2,0 0 65 11,0 0-55-17,0 0-29 14,0 0-1-13,0 0 1 14,25-7 3-15,-19 7 10 14,-6 0-13-14,0 0-21 17,0 25 0-17,0 7-20 21,0 8-5-21,0 7-10 0,0-4-2 16,0 4 1-16,0 6-9 14,0-6 5-14,0-1-3 12,0-4 6 7,0-5-5-19,0-9 3 0,0-13-3 15,0-7 4-14,0-8-5 16,0 0-3-17,0 0-1 9,0 0 3 9,0 0 2-18,0 0-3 1,0 0 6 14,0 0-1-15,0 0 12 14,0 0-1-14,9 0 2 16,10 0-3-16,6 14-14 21,9-11 4-21,-7 4-4 0,5-1 5 14,2-3-5-14,6 0 8 16,2 3-7-16,-2-2 5 14,-2-1-2-14,0-3-3 16,-7 5 5-16,3-5-7 15,4 0 0-15,-2 0-1 16,2 0 3-16,2 0-5 13,-7 0 5-13,10 0-6 17,-3 0 0-17,2 0 2 13,-4 0 0-13,2 0 0 16,0 0-1-16,-2 0 2 23,2 0 0-22,2 0-6-1,-6 0 4 14,4 0-1-14,-2 0 0 14,-5 0 0-14,1-5 0 16,-4-2 2-15,-1 1-2 16,1 3 0-17,-1 3 6 11,3-3-3-11,-1 3 1 15,-1 0-2-14,3-6 1 14,-3 6 0-15,4-3-1 14,4-1 1-14,-9 1-3 15,9-3 5-15,-2 3-5 16,2-2 6-16,-7-3-6 15,1 5 0-15,-2-5 0 22,-1 4 0-21,-2-5 0-1,-1 5 0 14,3 0 0-13,-1 0 0 14,3 4 0-15,3 0 0 14,0 0 0-14,-5 0 0 16,5 0 0-16,-5 0 0 13,9 0 0-13,-4 0 0 16,2 0 0-16,-2 0 0 14,3 0 0-14,1 0 0 16,-12 0 0-16,1 0 0 14,-14 0 0-14,6 0 0 16,-9 0 0-16,-1 0 0 15,-5 0 0-15,-4 0 0 16,0 0 0-15,0 0 0 19,0 0 0-20,0 0 0 0,0 0 0 16,0 0 0-16,0 0 0 14,0 0 0-13,0 0 0 13,0 0 0-14,0 0 0 18,0 0 0-18,0 0 0 11,0-25 0-11,0-32 0 16,0-8 0-16,0 8 0 16,0 7 0-16,0 10 0 14,0 12-21-13,0 3-45 18,0 13-52-18,0-1-74 2,0 13-123 5,2 0-240 8</inkml:trace>
    </iact:actionData>
  </iact:action>
  <iact:action type="add" startTime="12728">
    <iact:property name="dataType"/>
    <iact:actionData xml:id="d1">
      <inkml:trace xmlns:inkml="http://www.w3.org/2003/InkML" xml:id="stk1" contextRef="#ctx0" brushRef="#br0">15055 6850 633 0,'0'0'97'7,"0"0"70"13,0 0-42-20,0 0-32 0,0 0-12 16,0 0-31-16,0 0 17 14,4 106-14-14,-4-56-10 16,0 14-4-16,0 10-12 15,0-5-11-15,0 0-8 15,0-8-1-15,0-15-4 14,0-14 1-14,0-16-3 16,0-7 6-16,0-5 0 22,11-4 1-22,-7 0 9 0,9 0-12 8,3 0-2 14,14 0 0-22,-1 0 5 0,9-13-1 16,0 1 9-16,-8 1 10 14,6 3 5-14,1 2-1 16,6 2-1-16,-3 4-5 14,4 0-3-14,-2 0 9 14,9 0-11-14,1 0 1 17,3 0-1-17,4 0-7 15,0 0 6-15,0 0-2 14,6 0 1-14,3 0-4 17,-5 0 0-17,7 0-3 13,-7 0 2-13,0 0-1 16,0 0 0-16,-4 0-3 22,-6 0 0-22,4 0 4 0,2 0-6 15,-11 0 2-15,7 0-1 16,-6 0 1-16,-1 0-2 13,-4 0 1-13,3 0-7 17,-5 0 0-17,10 0 0 13,7 0 0-13,0 0 0 16,5 0 0-16,5 0 0 14,-6 0 0-14,-1 0 0 16,1 0 0-16,-4 0 0 15,2 0 0-15,-6-3 0 15,-7-4 0-15,-6-2 0 22,3 0 0-22,1-3 0 0,4 5 0 10,1-2 0 10,-2 0 0-20,-1 2 0 0,0-5 0 14,5-1 0-14,2 1 0 16,6-4 0-16,2 4 0 17,-4-5 0-17,0 6 0 14,-6 5 0-14,6-1 0 15,-4 2 0-15,6-2 0 14,-8 1 0-14,1 2 0 15,1 2 0-15,-9-4 0 16,-3-1 0-16,-1 3 0 21,-4-2 0-21,-7 6 0 1,-3 0 0 6,-5 0 0 9,-6 0 0-16,-3 0 0 22,1 0 0-22,2 0 0 0,0 0 0 14,2 0 0-14,4 0 0 16,2 0 0-16,5 0 0 14,-1 0 0-14,5 0 0 16,-7 0 0-16,1 0 0 15,-1 0 0-15,1 0 0 16,-1 6 0-16,-12-6 0 13,2 0 0-13,-9 4 0 17,-8-4 0-17,4 0 0 21,-4 0 0-21,0 0 0 0,0 0 0 8,0 0 0 15,0 0 0-23,0 0 0 0,0 0 0 13,0 0 0-13,0 0 0 16,0 0 0-16,0 0 0 14,0 0 0-14,0 3 0 16,0-3 0-16,0 0 0 14,0 0 0-14,0 0 0 16,0 0 0-16,0 0 0 16,0 0 0-16,0 0 0 14,0 0 0-13,0 0 0 13,0 0 0-14,0-20 0 16,0-32 0-16,0-19 0 15,0-7 0-15,0-4 0 22,0-2 0-22,0 2 0 0,0 11 0 15,0 19 0-15,0 11 0 16,0 16 0-16,0 10 0 13,0-1 0-13,0 3 0 16,0 5 0-16,4 1-8 14,11-3-60-14,8 2-48 16,13 8-96-16,-13 0-164 14,-14 0-724-14</inkml:trace>
    </iact:actionData>
  </iact:action>
  <iact:action type="add" startTime="16107">
    <iact:property name="dataType"/>
    <iact:actionData xml:id="d2">
      <inkml:trace xmlns:inkml="http://www.w3.org/2003/InkML" xml:id="stk2" contextRef="#ctx0" brushRef="#br0">8588 4157 371 0,'0'0'148'20,"0"0"-95"-20,0 0 81 0,-264 37-40 16,125 16-39-15,-21 5-14 17,-8 12 6-18,-14 7-12 12,18 17 1-12,19 24 1 22,22 25-2-22,37 26 1 1,29 13 5 13,32 5 9-14,25-1-5 14,0-11 5-14,69-3 7 10,70 0 3 10,43-17-17-20,52-25-17 0,42-35-11 16,14-55-6-16,-1-40-1 14,-15-49 0-14,-46-95-1 17,-62-56-2-17,-65-52-1 14,-61-38 2-14,-40-22-4 16,0 7-2-16,-63 36 0 13,-36 35 0-13,-25 59-7 16,-15 48 1-16,-22 58-20 14,-1 51-99-14,97 18-66 16,16 67-283-16</inkml:trace>
    </iact:actionData>
  </iact:action>
  <iact:action type="remove" startTime="29988">
    <iact:property name="style" value="instant"/>
    <iact:actionData xml:id="d3" ref="#d2"/>
  </iact:action>
  <iact:action type="add" startTime="30045">
    <iact:property name="dataType" value="strokeEraser"/>
    <iact:actionData xml:id="d4">
      <inkml:trace xmlns:inkml="http://www.w3.org/2003/InkML" xml:id="stk3" contextRef="#ctx0" brushRef="#br1">26747 19824 386 0,'0'0'139'59,"0"0"-36"-59,0 0 17 0,0 0-17 0,0 0-21 0,0 0-26 0,0 5-27 1,0-5-20-1,0 4-9 5,0 11-20 11,0-3-109-15,0 5-263 4</inkml:trace>
    </iact:actionData>
  </iact:action>
  <iact:action type="remove" startTime="30481">
    <iact:property name="style" value="instant"/>
    <iact:actionData xml:id="d5" ref="#d0"/>
  </iact:action>
  <iact:action type="add" startTime="30484">
    <iact:property name="dataType" value="strokeEraser"/>
    <iact:actionData xml:id="d6">
      <inkml:trace xmlns:inkml="http://www.w3.org/2003/InkML" xml:id="stk4" contextRef="#ctx0" brushRef="#br1">27497 21476 450 0,'0'0'0'6,"0"0"-10"8,0 0-172-14</inkml:trace>
    </iact:actionData>
  </iact:action>
  <iact:action type="add" startTime="30621">
    <iact:property name="dataType" value="strokeEraser"/>
    <iact:actionData xml:id="d7">
      <inkml:trace xmlns:inkml="http://www.w3.org/2003/InkML" xml:id="stk5" contextRef="#ctx0" brushRef="#br1">27497 21476 690 0,'291'93'101'33,"-276"-93"-57"-33,-5 0-16 0,5 0-28 1,-15 0-99-1,4 0-234 6</inkml:trace>
    </iact:actionData>
  </iact:action>
  <iact:action type="add" startTime="30940">
    <iact:property name="dataType" value="strokeEraser"/>
    <iact:actionData xml:id="d8">
      <inkml:trace xmlns:inkml="http://www.w3.org/2003/InkML" xml:id="stk6" contextRef="#ctx0" brushRef="#br1">32949 21176 13 0,'0'0'0'2,"0"0"0"6,0 0 1 0,0 0 6 0,0 0 22 0,0 0 20-2,50 0 18 2,-50 0 43 0,0 0 3-2,0 0-8 2,0 0-7 0,0 0-28 0,0 4-40 0,4 5-19-2,-4 12-11 2,0 8-14 0,0-21-91 0,0 8-239-2</inkml:trace>
    </iact:actionData>
  </iact:action>
  <iact:action type="remove" startTime="31199">
    <iact:property name="style" value="instant"/>
    <iact:actionData xml:id="d9" ref="#d1"/>
  </iact:action>
  <iact:action type="add" startTime="31171">
    <iact:property name="dataType" value="strokeEraser"/>
    <iact:actionData xml:id="d10">
      <inkml:trace xmlns:inkml="http://www.w3.org/2003/InkML" xml:id="stk7" contextRef="#ctx0" brushRef="#br1">32949 21176 484 0,'59'218'23'5,"-59"-218"13"1,0 4-9 2,0 3-27 3,0 10-7-6,0-13-145 10,0 0-259-15</inkml:trace>
    </iact:actionData>
  </iact:action>
  <iact:action type="add" startTime="31314">
    <iact:property name="dataType" value="strokeEraser"/>
    <iact:actionData xml:id="d11">
      <inkml:trace xmlns:inkml="http://www.w3.org/2003/InkML" xml:id="stk8" contextRef="#ctx0" brushRef="#br1">33003 21476 517 0,'0'0'94'4,"0"0"-15"4,0 0-56-2,0 0-23 2,0 0-18 0,0 0-116 0,17 80-150 0</inkml:trace>
    </iact:actionData>
  </iact:action>
  <iact:action type="add" startTime="35890">
    <iact:property name="dataType"/>
    <iact:actionData xml:id="d12">
      <inkml:trace xmlns:inkml="http://www.w3.org/2003/InkML" xml:id="stk9" contextRef="#ctx0" brushRef="#br0">17369 3782 31 0,'0'0'166'2,"0"0"-42"15,0 0 5-17,0 0-11 15,0 0 5-15,0 0 0 16,0 0-3-16,65-49 3 21,-59 49-16-21,-2 0 5 0,-4 0 2 8,0 0-2 11,0 0-19-19,-12 44 0 15,-45 46-52-15,-15 25-11 21,5 3-11-21,-3 4-1 0,11-19-9 14,15-16-3-14,6-30-1 19,15-29-3-17,21-12-2 1,2-16 1 3,0 0 1 7,0 0-4-13,74-66-1 16,33-40 3-16,24-32-3 21,-9-1 2-19,-21 25-1-1,-38 43 1 5,-25 44 0 8,-25 17 1-14,-13 10 6 17,0 10 0-17,0 70 20 26,-32 48-7-26,-31 24-13 0,-9-5-1 9,1-25 11-9,12-41 3 12,29-31-5 7,11-31-5-19,15-15-5 0,4-4 3 16,11-23 2-16,64-80-9 13,33-56 0-12,18-29-1 15,-5 12-1-16,-20 42-1 13,-47 52 3-13,-26 57 1 16,-28 25 4-16,0 50 3 14,-40 100 46-14,-34 49-27 16,-27 16-23-16,10-44-4 22,15-49 0-21,22-44 0-1,20-37 0 23,25-26 0-23,9-11 0 0,0-4 0 7,47-12 0 3,52-57 0 9,29-37 0-18,-3-13 0-1,-5 10 0 15,-38 22 0-15,-31 31 0 14,-30 31 0-13,-21 21 0 14,0 4 0-15,0 9 0 15,-17 55 0-15,-36 26 0 16,-6 3 0-15,15-6 0 11,6-21 0-12,13-22 0 23,10-16 0-23,15-16 0 0,0-6 0 16,0-6 0-16,17 0 0 7,54-53 0 16,33-50 0-23,5-39 0 0,-1-28 0 14,-9-7 0-14,-19 24 0 16,-30 56 0-16,-28 48 0 13,-22 36 0-13,0 13 0 16,-22 90 0-16,-60 61 0 14,-27 45 0-14,-1 1 0 17,15-30 0-17,15-36 0 14,34-47 0-14,14-30 0 16,22-30 0-16,10-24 0 14,0 0 0-14,59-65 0 16,50-53 0-16,41-50 0 21,4-19 0-21,-9 11 0 0,-44 46 0 17,-46 55 0-17,-44 55 0 14,-11 20 0-14,-7 82 0 15,-60 61 0-14,-34 48 0 13,-17 15 0-14,2-22 0 15,19-26 0-15,15-36 0 14,31-44 0-14,32-37 0 16,15-32 0-16,4-9 0 14,48-50 0-14,68-60 0 17,32-45 0-17,27-20 0 14,-26 14 0-14,-31 32 0 17,-50 52 0-17,-39 39 0 20,-25 31 0-20,-4 7 0 0,-4 64 0 14,-65 64 0-14,-26 42 0 17,0 5 0-17,2-19 0 14,26-38 0-14,18-36 0 16,26-36 0-16,17-30 0 14,6-16 0-14,19-16 0 16,63-71 0-16,40-44 0 13,26-31 0-13,12-28 0 17,-15 8 0-17,-41 34 0 14,-45 59 0-14,-36 49 0 15,-23 40 0-15,0 10 0 22,-47 98 0-22,-54 51 0 0,-21 37 0 17,2-7 0-17,19-27 0 13,27-35 0-13,21-46 0 10,32-37 0 10,17-22 0-20,4-22 0 0,23-9 0 14,68-72 0-14,42-38 0 17,10-28 0-17,-2-3 0 16,-23 27 0-16,-40 29 0 14,-40 44 0-14,-21 34 0 14,-17 16 0-14,0 13 0 15,-80 92 0-15,-26 52 0 17,-22 26 0-17,25-15 0 14,8-34 0-14,44-39 0 16,18-47 0-16,18-27 0 22,15-21 0-22,0 0 0 0,0-29-65 13,33-53-182-13,-7 26-185 17,3 1-829-17</inkml:trace>
    </iact:actionData>
  </iact:action>
  <iact:action type="add" startTime="39364">
    <iact:property name="dataType"/>
    <iact:actionData xml:id="d13">
      <inkml:trace xmlns:inkml="http://www.w3.org/2003/InkML" xml:id="stk10" contextRef="#ctx0" brushRef="#br0">14260 7034 544 0,'0'0'174'19,"0"0"-10"-19,0 0-2 0,0 0-64 16,0 0-8-16,0 0 15 14,0 0 34-14,43-4-39 14,-20 4-2-14,25 0-37 16,5 40-13-16,16 6 4 16,1 7-21-16,6 9 7 14,10-6-16-13,9-3-3 12,6 0-4-13,9 0 4 17,12 9-3-16,13-2-2 12,4 5 1-13,13 0-6 19,-1 1 0-19,-7-4-4 12,1 0-5-12,-8-9 0 14,-6-5 0-14,-9 1 0 23,-2 5 0-23,-17-11 0 0,-14-6 0 15,-18-12 0-15,-20-12 0 14,-13-5 0-14,-4-8 0 17,-15 0 0-17,-7 0 0 13,-7 0 0-13,1 0 0 16,-6 0 0-16,0 0 0 14,0 0 0-14,0 0 0 17,0 0 0-17,0 0 0 13,0 0 0-13,0 0 0 16,0 0 0-16,0 0 0 14,0 0 0-14,0 4 0 16,0-4 0-16,0 3 0 23,0 7 0-23,-32 5 0 0,-37 3 0 14,-26 5 0-14,0-7 0 16,-6-8 0-16,4-8 0 14,8 0 0-14,-3 0-4 15,20 0-11-15,22 0 7 14,18 0-1-13,19 0-2 14,13 0 11-15,0 0 0 14,0 0 1-14,0 0 6 16,0 0-2-16,0 0 6 15,32 0 5-15,46 0-9 21,25 0-7-21,13 0 0 5,4 10 0 3,-6-6 0 4,-5 4 0-11,-9-5 0 20,-18-3 0-21,-19 4 0 0,-15-4 0 16,-18 0 0-16,-11 6 0 14,-15-6 0-14,-4 0 0 16,0 0 0-16,0 0 0 13,0 0 0-13,0 0 0 17,0-21 0-17,-15-45 0 13,-33-2 0-13,-7 8 0 17,0 17 0-17,5 11 0 13,5 7 0-12,8 3 0 14,11 15 0-15,11 7 0 14,7 0 0-14,8 0 0 16,-6 0-55-15,-3 0-58 21,-5 0-113-22,11 0-136 0,3-4-676 13</inkml:trace>
    </iact:actionData>
  </iact:action>
  <iact:action type="add" startTime="40458">
    <iact:property name="dataType"/>
    <iact:actionData xml:id="d14">
      <inkml:trace xmlns:inkml="http://www.w3.org/2003/InkML" xml:id="stk11" contextRef="#ctx0" brushRef="#br0">15776 6633 188 0,'0'0'678'14,"0"0"-529"-14,0 0 13 14,0 0-84-14,0 0-24 16,0 0 35-16,-125 254-19 14,43-153-3-14,-9 10-18 17,-1-1-6-17,-9 9-14 21,2-10-2-21,0-3-6 0,-1-6-4 14,6-10-2-14,7-8-6 16,-5-6 2-16,9-9 0 14,18-12-2-14,8-5-8 16,9-10 3-16,12-2 0 14,4-9-4-14,13-10 3 15,7-7-1-15,1-6 2 15,11-6-4-15,0 0 4 16,0 0-4-16,0 0 1 21,0 0-1-21,0 0 0 0,0 0-5 16,0 0-4-16,0-6 1 14,0-35 8-14,0-16 0 17,0-15 0-17,11 1 0 14,1-6 1-14,7-1-2 16,-8 6 1-16,-1 9-2 13,1 19 2-13,-9 19-1 16,-2 13 1-16,0 9 1 14,0 3 2-14,0 0-1 16,0 0-1-16,0 44 9 14,0 22 6-13,0 7-6 14,0 0 4-15,0-7 0 14,0-10 14-14,0-7 11 17,0-2-5-16,0-15 1 19,0-7 3-20,25-1-10 0,3-5-28 14,12-7 0-14,8 1 0 17,9-13 0-17,-4 0 0 14,1 0 0-14,-3-3 0 16,-21-19 0-16,-7 12-44 19,-17-5-110-19,-6 15-108 5,0 0-166 13</inkml:trace>
    </iact:actionData>
  </iact:action>
  <iact:action type="add" startTime="41866">
    <iact:property name="dataType"/>
    <iact:actionData xml:id="d15">
      <inkml:trace xmlns:inkml="http://www.w3.org/2003/InkML" xml:id="stk12" contextRef="#ctx0" brushRef="#br0">12897 8031 410 0,'0'0'285'14,"0"0"-232"-14,0 0 72 16,0 0-48-16,0 0-8 16,0 0-6-16,0 0-10 15,-333 114-5-15,211-49-5 16,6 22-13-16,4 17 5 13,20 11-3-13,14 21 7 16,14 11-2-16,24 7 4 13,17 7 12-13,23 1-11 16,0-2 14-16,68-9-15 22,50-10 3-21,46-16-9-1,34-25-9 13,30-29-8-13,22-40 2 16,3-31 9-16,-6-15-14 14,-28-79-4-14,-48-41-6 16,-49-41-1-16,-48-33-2 14,-47-35-2-14,-27-17 3 16,-27-5 4-16,-89 8 3 14,-40 46-1-14,-21 50-2 16,0 55-7-16,8 49-4 16,13 42-3-15,9 16-6 13,-9 28-52-14,8 54-44 21,115-21-88-21,3-4-221 0</inkml:trace>
    </iact:actionData>
  </iact:action>
  <iact:action type="add" startTime="42922">
    <iact:property name="dataType"/>
    <iact:actionData xml:id="d16">
      <inkml:trace xmlns:inkml="http://www.w3.org/2003/InkML" xml:id="stk13" contextRef="#ctx0" brushRef="#br0">6721 8350 986 0,'0'0'137'20,"0"0"63"-20,0 0-17 0,0 0-35 16,0 0-44-15,-165 309 15 13,52-141-50-14,-3 4-11 15,13-17-24-14,20-29-25 11,24-36-9-12,26-41 0 16,18-32 0-16,15-17 0 22,0-26 0-22,63-83 0 0,55-63 0 8,42-40 0 15,-6 16 0-23,-17 33 0 0,-42 60 0 13,-45 49 0-13,-26 35 0 16,-24 19 0-16,0 0 0 14,-17 80 0-14,-65 73 0 17,-24 56 0-17,-18 13 0 13,10-17 0-12,34-49 0 15,21-62 0-16,40-57 0 14,19-37 0-14,0-22 0 15,86-90 0-14,56-60 0 12,49-46 0-13,3 6 0 17,-25 44 0-17,-64 59 0 22,-48 59 0-21,-48 50 0-1,-9 41 0 15,-30 102 0-15,-52 62 0 13,-24 27 0-13,12-27 0 16,11-50 0-15,33-60 0 12,29-55 0-13,21-40 0 16,0 0 0-16,44-99 0 14,66-51 0-13,31-46 0 15,13-16 0-16,-5 23 0 13,-31 50 0-13,-42 60 0 17,-42 52 0-17,-34 27 0 18,0 50 0-17,-36 87 0 16,-50 53 0-17,-16 22 0 0,12-32 0 15,27-58 0-14,23-52 0 12,21-47 0-13,19-23 0 17,0 0 0-17,27-52 0 14,51-38 0-14,29-29 0 16,18-3 0-16,-7 7 0 13,-19 25-77-13,-21 37-190 16,-74 53-93-16,4 0-331 15</inkml:trace>
    </iact:actionData>
  </iact:action>
  <iact:action type="add" startTime="43955">
    <iact:property name="dataType"/>
    <iact:actionData xml:id="d17">
      <inkml:trace xmlns:inkml="http://www.w3.org/2003/InkML" xml:id="stk14" contextRef="#ctx0" brushRef="#br0">12339 8475 766 0,'0'0'203'14,"0"0"0"-14,-249 327-55 23,163-200-22-23,3-13-39 0,16-15-22 16,16-27-24-16,18-31-23 13,20-24 0-13,13-17-10 16,0 0-3-16,13-40 16 14,71-56-1-14,23-33-17 16,18-7 0-16,-3 6 9 14,-23 33 10-13,-29 34 9 22,-35 40 4-23,-30 23 5 0,-5 0 0 9,0 32 11 5,0 65 2-14,-34 43-40 14,-19 22-11-14,-6-9 0 16,2-15-1-16,15-31 1 21,19-33 6-20,8-38-8-1,15-28 0 14,0-8 0-14,15-29 0 16,67-74 0-16,40-47 0 14,36-41 0-14,1-10 0 16,-12 16 0-16,-44 55 0 14,-50 64 0-14,-30 48 0 15,-23 20 0-15,0 105 0 14,0 49 0-14,-53 31 0 23,-10-11 0-22,-11-41 0-1,18-50 0 7,26-36 0 8,13-36 0-15,17-13 0 22,0 0 0-22,17-51 0 0,61-42 0 16,27-37 0-16,18-17 0 15,7-4 0-15,-12 25 0 16,-21 32 0-16,-46 49 0 13,-28 31 0-13,-23 20 0 16,0 103 0-16,-2 55 0 16,-49 40 0-16,-12-20 0 15,8-45 0-15,19-63 0 14,13-39 0-14,23-31 0 15,0-6 0-15,2-43 0 14,64-54 0-14,26-33 0 17,26-21 0-17,15-13 0 14,10 5 0-14,-16 14 0 16,-34 52 0-16,-45 46 0 21,-27 38 0-21,-21 13 0 0,0 105 0 14,0 40 0-14,-25 22 0 16,-15-29 0-15,0-43 0 15,12-43 0-16,9-31 0 16,9-16 0-16,8-9 0 12,-5 0-88-12,3-46-166 16,4 10-171-16,0-13-695 14</inkml:trace>
    </iact:actionData>
  </iact:action>
  <iact:action type="add" startTime="47420">
    <iact:property name="dataType"/>
    <iact:actionData xml:id="d18">
      <inkml:trace xmlns:inkml="http://www.w3.org/2003/InkML" xml:id="stk15" contextRef="#ctx0" brushRef="#br0">5503 14427 176 0,'0'0'132'1,"0"0"5"-1,0 0 20 21,0 0 10-21,0 0-15 0,0 0-35 15,0 0-4-15,0-12-13 14,0 12 1-14,0 0 5 16,0 0-27-16,0 12-7 14,0 41-14-14,0 16-50 16,0 2 9-16,0-10-3 22,0-7-4-22,0-7 0 0,2-9 1 8,21-13-3 14,2-6 0-22,9-7 4 0,10-7-7 14,15-5-3-14,17 0 3 16,6 0-4-16,1 0 1 15,3-17 1-15,-6-2 3 15,4-6-5-15,-4 4 2 15,3 4-3-15,-12 5 1 17,-1-1 0-17,1 6-1 12,-7-8 0-12,-1-3-3 17,2 11 2-17,-2-15 1 22,1 7-2-22,-1-6 0 1,-8 1-1 12,-1-2 6-9,-9 3-4 5,-3-2 2 3,-2 0-2-12,2 10 2 16,-2 3 0-15,6 4 1 12,-1 4-1-13,5 0 4 21,3 0-2-21,8 0 6 1,-2 29-6 13,-4 7 6-14,-7 9 1 12,-3 4-4 5,-8 11 0-17,-9-10 0 0,-11 0-2 17,-3-10 4-17,-11-12 1 15,1-16-5-15,-4-8-4 13,8-4-1-12,-8 0 1 20,4 0-1-21,3 0-8 0,12 0-2 16,10-19 8-16,3-34 3 15,-1 3 4-14,5 0-4 14,-2 10-3-15,6-4 1 13,-4 3 2-13,4 4-2 17,-4 0 2-17,10 9 0 13,0 6 0-13,7 12 3 16,17 10 3-16,12 0-3 14,17 0 5-13,13 0-5 14,10 10 5-14,6 15 0 12,5 0-2-13,4-9 1 16,-4 1 0-15,18-10 2 13,10 5-7-14,-8-2 6 21,-5 6-6-21,-1 4 9 0,-22-3-3 16,1 2 1-15,-8-1-2 12,-8-2-6-13,-3-7 1 17,-22-6 0-17,-5-3-2 17,-19 0 5-17,-9 0 2 17,-18 0 1-17,0 0-4 6,-11 0 2 2,-4 0-4-3,-2 0-4 16,2 0 4-21,0 0-4 0,2-3 4 16,2-22-1-16,0-12-1 22,9-4-2-22,-9 4 2 0,-6 8 0 15,-4 8 2-15,-3 6-1 14,-2 5 2-14,-3 10-3 17,-5 0 5-17,0 0-5 13,0 0-4-13,0 0-52 16,0 0-41-16,0-2-64 14,0-8-61-13,0 10-114 14,0 0-536-15</inkml:trace>
    </iact:actionData>
  </iact:action>
  <iact:action type="add" startTime="49380">
    <iact:property name="dataType"/>
    <iact:actionData xml:id="d19">
      <inkml:trace xmlns:inkml="http://www.w3.org/2003/InkML" xml:id="stk16" contextRef="#ctx0" brushRef="#br0">18762 18430 407 0,'0'0'236'2,"0"0"-35"7,0 0 29 18,0 0-76-21,0 0-27-6,0 0-4 0,0 0-43 20,185 21 2-20,-52-21-19 1,42 0 2 13,48 0-11-14,34 0-3 14,30-12-21-14,-9-13 7 16,-8 14-9-16,-30 1 2 14,-49 10 10-14,-41 0-31 16,-42 0-9-16,-39 0 0 14,-33 0 0-13,-21 0 0 14,-15 0 0-15,0 0 0 14,-51 10 0-14,-94 17 0 17,-87 11 0-17,-57-10 0 21,-29-3 0-21,-13-17 0 0,17-4 0 14,11 3 0-14,39 1 0 16,37 2 0-16,52-10 0 14,40 7 0-14,44-7 0 17,41 0 0-17,33 0 0 14,17 0 0-14,0 0 0 15,29 0 0-15,81 0 0 14,63 0 0-14,78 0 0 17,52 0 0-17,28 0 0 13,14 0 0-13,-31-17 0 16,-50 9 0-16,-53 1 0 23,-47 3 0-23,-42 4 0 0,-29 0 0 10,-34 0 0 9,-32 0 0-19,-12 0 0 0,-15 0 0 16,0 0 0-16,-114 0 0 14,-107 0 0-14,-87 0 0 16,-50 0 0-16,-21 0 0 14,29 0 0-14,44 0 0 16,56 19 0-16,64 10 0 15,68-4 0-15,61-22 0 16,47 7 0-16,14-2 0 13,131-8 0-13,101 7 0 16,101 2 0-16,66-9 0 14,16 0 0-14,-40 0 0 16,-59-9 0-16,-79-6 0 22,-73 5 0-22,-50 7 0 0,-46-5 0 14,-34 8 0-14,-25 0 0 16,-13 0 0-16,0 0 0 14,-64 0 0-14,-113 8 0 16,-101 38 0-16,-61-2 0 14,-11 5 0-14,19-5 0 16,45-6 0-16,62-10 0 14,70-3 0-13,72-16 0 15,51-6 0-16,31-3 0 13,113 0 0-13,115-37 0 17,90-8 0-17,36 9 0 21,-21 14 0-21,-63 15 0 0,-83-1 0 16,-88 8 0-16,-56 0 0 16,-35 0 0-16,-8 0 0 15,-51 0 0-15,-96 0 0 13,-51 15 0-13,-28 3 0 17,14-7 0-17,26 7 0 13,39-11 0-13,37 1 0 16,51-4 0-16,36 5 0 14,23-1-171-13,13-1-140 24,39 3-527-24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18:35.41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0167">
    <iact:property name="dataType"/>
    <iact:actionData xml:id="d0">
      <inkml:trace xmlns:inkml="http://www.w3.org/2003/InkML" xml:id="stk0" contextRef="#ctx0" brushRef="#br0">9433 9623 930 0,'0'0'172'0,"0"0"-30"87,0 0-39-87,0 0-9 0,0 0-23 0,0 0-30 0,8-24 6 0,-8 20 2 0,0 4-13 0,0-4-5 0,0 0 2 1,-25-1 17-1,-24-3-17 2,1 4-9 96,-11 4 6-98,0 0-13 0,0 0 0 0,0 0-2 0,-6 9-8 0,-3 18 3 1,3 8-3-1,0-3-5 0,3 1 0 0,3-1 0 0,11 1 0 0,2-1-1 0,14-4-1 107,-6-3 2-107,15 0 0 0,-2 4-1 0,-3 4 0 0,7-1 0 0,2 4-1 0,-6 0 1 0,2 3 0 0,12-3-1 0,-4-3 2 0,11-1-1 0,4 1-1 1,0-1 3-1,0 6-1 5,0-5-1 4,0 7 2-3,0-4 3 106,0 6-4-112,19-6 0 0,4-3 1 0,5-1-1 1,3-4-1-1,14 7 0 0,1-16 0 0,2 6 0 0,3 0 0 0,-7-10 0 0,7 6 0 0,-5-8 0 0,3-1-1 0,-3-8 0 0,5-4-1 6,-7 0 0 2,6 0-3 110,-3-29 3-118,1-7 1 0,-1-6 1 0,-1 5 1 1,-10 5 3-1,-5 7 0 0,1 10-1 0,-9-3-2 0,5 5 0 0,-7-9-2 0,8-11-1 1,-4-12-2-1,3-17 2 0,-1-7 1 0,-4-9-1 0,-4-8 2 120,-10-8-2-120,-9-9 2 0,0 2-1 0,0 11 0 0,0 4-2 0,-23 17 0 0,-1 7-1 0,8 14 3 0,1 14-10 0,6 15-13 1,-1 7-21-1,1 6-40 0,-1 3-54 0,6 3-87 0,2 0-140 0</inkml:trace>
    </iact:actionData>
  </iact:action>
  <iact:action type="add" startTime="11881">
    <iact:property name="dataType"/>
    <iact:actionData xml:id="d1">
      <inkml:trace xmlns:inkml="http://www.w3.org/2003/InkML" xml:id="stk1" contextRef="#ctx0" brushRef="#br0">24965 9322 685 0,'0'0'194'2,"0"0"-41"-2,0 0-59 0,0 0-32 1,0 0-6-1,0 0 0 0,0 0-4 0,11-25 9 0,-11 19 22 0,0 6-16 0,-11-2-5 0,-12-4-13 0,2 6 4 121,-9 0-7-121,-3 0-12 0,-5 0-5 0,-2 0-11 0,-4 0-6 0,-1 0-1 0,-12 0 5 0,5 21 2 0,3 8 1 0,3 4-5 1,4-1-2-1,6 6-3 0,-6 2-2 0,12 10 2 0,-8-2-4 0,5 9-1 7,12 0 0 166,-7-4 0-173,7 2-2 1,2-8-2-1,0-1 4 0,11 8 1 0,1-1 3 0,7 6 1 0,0 12 0 0,0-7-3 0,0 1 0 0,0-15-6 1,0-12 0-1,0-11 0 0,0 2 0 0,0-4 0 0,19 3 0 0,19 2 0 0,2 2 0 0,9-4 0 0,10-7 0 0,10-2 0 0,5-6 0 0,2-1 0 5,2-2 0 3,-11-7 0 117,-8 1 0-125,-10-4 0 0,-11 0 0 0,-13 0 0 0,9 0 0 0,-1 0 0 0,-7-13 0 0,7-10 0 0,-1-13 0 1,0-6 0-1,-1-6 0 0,1-9 0 0,-5-5 0 0,-1-4 0 0,-1 1 0 0,-4 4 0 0,-2 11 0 8,-11 2 0 96,-3-2 0-104,-5-10 0 0,0-15 0 1,0-5 0-1,0-8 0 0,-26-2 0 0,-1 8 0 0,-1 5 0 0,1 17 0 0,4 20 0 0,0 5-6 0,6 20-28 0,-2 3-14 0,-4-5-37 9,-7 6-52 99,5-11-31-107,16 22-96 0,3 0-234-1</inkml:trace>
    </iact:actionData>
  </iact:action>
  <iact:action type="add" startTime="15333">
    <iact:property name="dataType"/>
    <iact:actionData xml:id="d2">
      <inkml:trace xmlns:inkml="http://www.w3.org/2003/InkML" xml:id="stk2" contextRef="#ctx0" brushRef="#br0">10910 15574 602 0,'0'0'287'2,"0"0"-108"4,0 0-28 80,0 0-35-86,0 0-20 0,0 0-20 0,0 0-5 1,34-3 10-1,-55 3-28 0,-30 0 3 0,0 0-11 0,-8 0-6 0,-2 13-3 0,2-5-6 5,2-4-1 91,-2 3-16-96,0 11 3 0,-4-2-2 0,0 4-3 0,4 4 0 0,-4 6-2 0,4 5 2 0,4 2-2 0,4-3-3 0,3 13-6 0,8 3 0 0,0 0 0 0,15-3 0 94,1 8 0-94,5-8 0 0,11 7 0 0,0 8 0 0,8-18 0 0,0 14 0 0,0 3 0 0,0-7 0 0,2 3 0 1,44 0 0-1,9 1 0 0,6-11 0 3,11-1 0 6,-1-1 0 89,3-17 0-98,-4 0 0 0,1-3 0 0,-8-4 0 0,-10-4 0 0,-2-9 0 0,-5 3 0 1,-4-3 0-1,11 1 0 0,0-9 0 0,10 0 0 0,8 0 0 0,-1 0 0 7,4-9 0 86,-7-18 0-93,-4-2 0 0,-4 4 0 0,-2-3 0 1,-8-9 0 0,-3-1 0 0,0-2 0-1,-10 0 0 0,-2-5 0 0,0-1 0 0,-9 2 0 0,4-6 0 0,-5-7 0 100,-1-4 0-100,-6-8 0 0,-11-2 0 0,-6-1 0 0,0-10 0 0,0-1 0 0,-51-1 0 0,-8 2 0 0,-10 4 0 0,1 9 0 0,-5 8 0 0,-3 8 0 0,6 12 0 7,3 7 0-3,10 15 0 94,15 2 0-97,4 6 0 0,19 5 0-1,8 3 0 0,3 3 0 0,8 0-23 0,0 0-96 0,0 0-92 0,0 9-261 0</inkml:trace>
    </iact:actionData>
  </iact:action>
  <iact:action type="add" startTime="17009">
    <iact:property name="dataType"/>
    <iact:actionData xml:id="d3">
      <inkml:trace xmlns:inkml="http://www.w3.org/2003/InkML" xml:id="stk3" contextRef="#ctx0" brushRef="#br0">24207 15440 881 0,'0'0'182'1,"0"0"-35"4,0 0-51 82,0 0-38-87,0 0-20 0,0 0 0 0,0 0-3 0,-7-28 27 0,-39 11-17 0,-5 6 4 0,-1-1-10 0,-12 2 7 0,-3 10-8 1,2 0-4 3,-7 0-10 90,3 0-5-94,5 12-1 0,-3 17-5 0,-5 8-4 0,7 13 5 1,-7 9 1-1,3 13 4 0,-3 9-5 0,9 9 2 0,2-6 1 0,14 8-5 0,14-2-3 0,9 7 5 8,6 2-1 89,11 7-1-97,7-13 0 0,0 1-3 0,0-1-9 0,11-2 0 0,27-1 0 0,-5-9 0 0,24-10 0 0,2-14 0 0,17-10 0 1,19 3 0-1,10-4 0 0,1-9 0 103,-3-2 0-103,-12-6 0 0,-9-8 0 0,0-5 0 0,0-16 0 0,-2 0 0 1,-2 0 0-1,4-8 0 0,-4-40 0 0,0-15 0 0,-4-17 0 0,2-2 0 0,-9-8 0 0,-8 15 0 100,-8 3 0-100,-11 7 0 0,-8 2 0 0,-9 2 0 0,-4-3 0 0,-17-10 0 0,4 0 0 0,-6-8 0 0,0 1 0 0,0 0 0 0,-13-9 0 0,-29 8 0 0,-10-5 0 9,-18 9 0 86,-6 6 0-95,-4 10 0 0,-4 6 0 0,10 9 0 1,9 12 0-1,16 5 0 0,16 11 0 0,9 3 0 0,18 16 0 0,2-9 0 0,4 9 0 0,-6 0 0 0,1 0-6 99,-3-9-75-98,-3 5-47-1,5-3-68 0,2 7-82 0,4 0-207 1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9T03:21:41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72">
    <iact:property name="dataType"/>
    <iact:actionData xml:id="d0">
      <inkml:trace xmlns:inkml="http://www.w3.org/2003/InkML" xml:id="stk0" contextRef="#ctx0" brushRef="#br0">9001 6348 327 0,'0'0'128'169,"0"0"-28"-169,0 0 9 0,0 0-32 1,0 0 0-1,0 0 8 0,0 0 10 0,36 0 4 0,-36 0 9 0,4 0-10 0,-4 0 2 0,4 0-14 0,-4 0-14 1,0 0-4-1,0 0-10 0,0 0-9 0,6 0-10 0,-6 0-5 0,0 0-1 0,0 0-8 0,-48 0-5 0,-13 0 13 0,-19 7-12 0,-9 5 2 12,-10 6 1-12,-10 2-8 207,-9-1 2-207,-11 2-5 0,1-9-1 0,-1-8-12 0,0 2 0 0,14-6 0 0,9 0 0 0,5 3 0 0,15 6 0 1,-1-6 0-1,16 10 0 0,7-9 0 0,8 4 0 0,11-1 0 0,7 3 0 0,5-2 0 1,3-8 0 1,1 3 0-1,10 1 0-1,6-4 0 0,7 4 0 0,6-4 0 0,-5 0 0 0,5 0 0 1,0 0 0-1,-6 5 0 0,-4-2 0 0,-20 10 0 6,-6-1 0 2,0 1 0 201,1-1 0-209,7 1 0 0,5-5 0 0,10-1 0 0,3-3 0 0,10-1 0 0,0-3 0 1,0 0 0-1,0 0 0 0,0 0 0 0,0 0 0 0,0 0 0 0,0 0 0 0,0 18 0 0,0 10 0 0,0 26 0 0,0 19 0 0,13-1 0 0,-3 10 0 0,3 6 0 0,-3 10 0 1,-6 12 0-1,1-1 0 0,-5-6 0 0,0-9 0 0,0-14 0 0,0 8 0 0,0-11 0 14,0 4 0-14,0-8 0 208,2 5 0-208,-2 0 0 0,8-1 0 0,-8 8 0 0,0 2 0 0,4-9 0 0,-4-9 0 1,0-16 0-1,0-20 0 0,0-13 0 0,0-11 0 0,0-6 0 0,5-3 0 0,-5 0 0 0,0 0 0 0,0 0 0 0,0 0 0 0,0 0 0 0,0 0 0 0,0 0 0 0,0 0 0 0,0 0 0 0,0 0 0 0,0 0 0 1,0 0 0-1,0 0 0 0,0 0 0 0,0 0 0 7,0 0 0 118,0 0 0-125,2 0 0 0,4 0 0 0,-2 0 0 1,-4 0 0-1,7 0 0 0,-7 0 0 0,0 0 0 0,21 0 0 0,21 0 0 0,13 0 0 0,20 0 0 0,1 0 0 0,4 0 0 0,-8 0 0 1,-9 0 0-1,-12 0 0 149,-11 0 0-149,-2 6 0 0,-7-2 0 0,3-2 0 1,10 4 0-1,9-6 0 0,2 3 0 0,8-3 0 0,0 0 0 0,7 4 0 0,6-1 0 0,-3-3 0 0,-1 6 0 0,2-2 0 1,-11 1 0-1,4-5 0 0,-8 3 0 0,0 1 0 0,0-1 0 0,7-3 0 10,3 0 0 196,11 0 0-206,-8 0 0 0,-2 0 0 0,-18 0 0 0,-5 0 0 0,-12 0 0 0,-3 0 0 0,-5 0 0 0,-10 0 0 0,13 0 0 0,-3 0 0 0,-1 0 0 0,7 0 0 0,-1 0 0 0,-1 0 0 0,-5 0 0 0,3 0 0 1,-1 0 0-1,-7 0 0 0,-7 0 0 0,-9 0 0 0,-3 0 0 0,-2 0 0 0,0 0 0 0,0 0 0 0,0 0 0 0,0 0 0 0,0 0 0 129,0 0 0-129,0 0 0 0,0 0 0 0,0 0 0 0,0-35 0 1,0-27 0-1,0-31 0 0,-7-26 0 0,-3-9 0 0,10-2 0 0,0-5 0 0,0-8 0 0,0 5 0 0,0-11 0 0,0 12 0 0,0-3 0 2,6 6 0-1,3 3 0 176,-9-1 0-176,0 2 0 2,0 4 0-1,0 4 0-1,0-1 0-1,0 13 0 0,-15 11 0 1,6 18 0 1,1 31 0 0,8 22 0-1,-6 15 0-1,6 11 0 0,-2-4 0 0,2 6 0 0,-5 0 0 0,5 0 0 0,-6 0-9 0,6 14-73 0,0 39-63 0,0 16-132 0,0-41-74 0,0 4-713 1</inkml:trace>
    </iact:actionData>
  </iact:action>
  <iact:action type="add" startTime="7599">
    <iact:property name="dataType"/>
    <iact:actionData xml:id="d1">
      <inkml:trace xmlns:inkml="http://www.w3.org/2003/InkML" xml:id="stk1" contextRef="#ctx0" brushRef="#br0">25235 8558 413 0,'0'0'403'0,"0"0"-275"0,0 0 24 0,0 0-61 0,0 0-18 0,0 0 5 1,0 0 15-1,109 0-20 0,-50 0-10 0,5-14-1 0,14-3 2 209,4 2 1-208,11 0-14-1,4 2 1 0,8 1-8 0,-6 2-5 0,6 8-6 0,-1-3-4 0,-1 0-10 1,13 2-3-1,-5-4-10 0,12-1-6 0,5-5 0 1,7-5 0 1,0 11 0-1,-4 0 0-1,-13 7 0 0,-13 0 0 0,-6 0 0 0,-11 0 0 0,-5 0 0 0,-1 0 0 0,0 0 0 0,-4 0 0 0,0 0 0 0,0 0 0 0,-15 0 0 1,-4 0 0-1,0 0 0 0,-6 0 0 7,-3 0 0 2,1 0 0 206,4 0 0-212,-1 0 0-3,1 0 0 0,4 0 0 0,-12 0 0 0,14 0 0 0,-6 0 0 0,4 0 0 0,0 0 0 0,6-5 0 0,-2-8 0 0,2 1 0 0,-1-1 0 1,1 1 0-1,0-5 0 0,-6 6 0 0,-10-2 0 0,-7 4 0 0,-11 2 0 0,-3 4 0 0,-3-6 0 0,-2 6 0 0,-8-3 0 0,-9 6 0 0,-6 0 0 0,0 0 0 0,0 0 0 2,0 0 0-1,0 0 0 0,0 0 0 7,0 0 0 201,0 0 0-208,0-4 0 0,0 4 0-1,0 0 0 0,17 0-17 1,0 0-70-1,-2 0 14 0,4 0-45 0,-7 0-7 0,1 0-24 0,-7 0-90 0,-6 0-280 0</inkml:trace>
    </iact:actionData>
  </iact:action>
  <iact:action type="add" startTime="9656">
    <iact:property name="dataType"/>
    <iact:actionData xml:id="d2">
      <inkml:trace xmlns:inkml="http://www.w3.org/2003/InkML" xml:id="stk2" contextRef="#ctx0" brushRef="#br0">8173 11842 234 0,'0'0'158'0,"0"0"-7"0,0 0 18 0,0 0-35 1,0 0 9-1,0 0-30 0,0 0-20 2,27-9-11 123,-21 9-8-125,3 0 7 0,6 0-22 0,10-4-18 0,11-5-5 0,10-3 3 0,11 1-4 0,12 3-2 0,3-1 2 0,10 9 2 0,11-4-2 1,6 1-1-1,11-6-6 0,8 0-7 0,8-3 1 2,11 1-4-1,8-3-1 6,7 3-4 202,10 3-1-209,-14 2 6 0,-1 6-7 1,-12 0 1-1,-8-3-2 0,1-4-7 0,-3-5 4 0,1-13-4 0,0 0-3 0,11-3 1 0,-10 6 1 0,-5 3 2 0,-10 6 0 0,-11 1-1 0,-4 3 2 1,-13 5 0 0,-8 1-2-1,-13 3 2 0,-19 0-1 0,-1 0-4 0,-22 0 0 0,-7 0 0 0,-9-5 0 0,-5 5 0 0,0 0 0 0,0 0 0 0,0 0 0 0,0 0 0 6,-19 0 0 1,-53 0 0 2,-46 12 0 195,-46 13 0-204,-11-12 0 1,-21-5 0-1,-17-4 0 0,2-4 0 0,-12 0 0 0,6 0 0 0,-15 0 0 0,15 0 0 0,2 0 0 1,13 0 0-1,16 3 0 0,11 15 0 0,11 5 0 0,12 1 0 0,30 5 0 0,23-8 0 2,27 0 0-1,32-4 0-1,17-5 0 0,13-5 0 0,5 1 0 0,5-4 0 0,0 2 0 0,0-3 0 0,0 1 0 0,0 1 0 1,0-5 0 7,59 0 0 200,43 0 0-208,43 0 0 0,26-12 0 0,31-10 0 0,15 9 0 0,15 13 0 0,-9 0 0 0,-16 0 0 0,-11 0 0 1,-24 25 0-1,-7-8 0 0,1-2 0 0,9-9 0 0,17-6 0 0,10 0 0 0,-10 0 0 0,-36-13-5 0,-36-24-91 0,-38-12-71 0,-82 30-69 0,0-3-155 0</inkml:trace>
    </iact:actionData>
  </iact:action>
  <iact:action type="add" startTime="11221">
    <iact:property name="dataType"/>
    <iact:actionData xml:id="d3">
      <inkml:trace xmlns:inkml="http://www.w3.org/2003/InkML" xml:id="stk3" contextRef="#ctx0" brushRef="#br0">19661 11600 47 0,'0'0'521'1,"0"0"-385"-1,0 0 51 126,0 0-60-126,0 0-32 0,0 0-15 0,0 0 5 0,19 21 8 0,47-21-10 0,33 0-12 1,12 0 1-1,35-13-1 0,12-14-17 0,21-2-11 0,6 1-1 0,-8-3-6 0,-12 16 1 0,-20 2-13 0,-18 10 5 1,-14 3-11 6,-1 0-7-2,8 0-1 169,7 0-4-174,9 0 2 0,6 0 1 0,-1 0 0 0,-6 0 4 0,2 0 1 0,-11 0-2 0,-6 9-8 0,-14 1-4 0,-5 8 0 1,-9 1 0-1,-5 2 0 0,-11-4 0 0,-15-2 0 0,-21-3 0 0,-17-2 0 0,-19-7 0 1,-4 1 0-1,0 2 0 0,0-6 0 0,0 2 0 0,0 2 0 0,-46 9 0 6,-36 4 0 0,-51-5 0 201,-19-1 0-206,-23-11 0 0,-19 0 0 0,-10 0 0-1,-11-16 0 0,-2-8 0 0,4-5 0 0,-8 4 0 0,12 6 0 0,-1 6 0 0,1 5 0 0,15 8 0 0,13 0 0 0,17 0 0 0,8 0 0 0,-2 0 0 0,6 5 0 0,17 15 0 0,19 5 0 0,34-10 0 0,25 1 0 1,30 1 0-1,14-10 0 0,5 6 0 0,8-4 0 0,0-6 0 0,0 7 0 0,0-7 0 7,48 2 0 160,62-5 0-167,52 0 0 0,30 0 0 0,33 0 0 0,36 0 0 0,9-8 0 0,8-5 0 0,-27 4 0 0,-21 6 0 0,-20-1 0 0,-5 4 0 1,3-6 0-1,1 3 0 0,2-1 0 0,-5 0 0 0,9 0 0 0,-10-5 0 0,-20-3 0 0,-16 1 0 0,-24-3 0 0,-35 3 0 1,-24-1 0 10,-33 3 0-11,-20 5 0 181,-16 1 0-181,-17-2 0 0,0 5 0 0,0 0 0 0,0 0 0 0,0 0 0 1,0 0 0-1,0 0 0 0,-44-7 0 0,-38-6 0 0,-17-8 0 0,-7-11-128 0,3-17-75 1,70 24-164-1,16 0-262 0</inkml:trace>
    </iact:actionData>
  </iact:action>
  <iact:action type="add" startTime="15513">
    <iact:property name="dataType"/>
    <iact:actionData xml:id="d4">
      <inkml:trace xmlns:inkml="http://www.w3.org/2003/InkML" xml:id="stk4" contextRef="#ctx0" brushRef="#br0">9290 13307 368 0,'0'0'540'0,"0"0"-400"0,0 0 16 120,0 0-29-120,0 0-14 0,0 0-37 0,0 0-10 1,44-24 7-1,-44 20-13 0,0 4-8 0,0-3-4 0,0 3-4 0,0 0-9 0,-2 0-5 0,-59 0 4 0,-28 0 11 0,-16 0-24 0,-22 0-2 0,-14 0-19 12,-13 7 0-12,0 10 0 7,-2-6 0 176,7 3 0-183,3-7 0 0,16 0 0 0,5-1 0 0,5-3 0 0,15 3 0 0,4-3 0 1,6 1 0-1,4-1 0 0,9-3 0 0,2 6 0 0,19-6 0 0,6 0 0 0,7 3 0 2,8-3 0-2,10 0 0 0,1 0 0 0,8 0 0 0,2 0 0 1,2 0 0-1,4 0 0 0,3 0 0 0,-3 0 0 0,3 0 0 0,3 0 0 8,7 0 0 156,-12 0 0-163,9 6 0 0,-9-6 0-1,1 0 0 0,7 0 0 0,4 0 0 0,0 3 0 0,0-3 0 0,0 0 0 0,0 0 0 0,0 0 0 0,0 0 0 1,0 0 0-1,0 0 0 0,0 0 0 0,0 0 0 0,0 0 0 0,0 0 0 0,0 0 0 0,0 4 0 0,0 11 0 0,0 13 0 9,-4 7 0-6,-7 5 0 201,3 0 0-203,4-11 0-1,-3-1 0 0,7 2 0 0,-2-14 0 0,2-3 0 0,0-10 0 0,0-3 0 0,0 18 0 0,0 17 0 0,0 30 0 1,0 22 0-1,-8 11 0 0,8 4 0 0,-9-9 0 0,9-1 0 0,0 1 0 0,0-12 0 0,0 0 0 1,0 2 0-1,0-7 0 0,0 2 0 0,0-7 0 0,0-6 0 0,0-11 0 0,0-14 0 0,0 2 0 14,0-12 0-14,13-5 0 5,-7 4 0 271,5-5 0-274,-3 5 0-1,7 11 0-1,-9 6 0 1,7 8 0-1,-5-1 0 0,-5-5 0 0,3 2 0 0,-6-11 0 0,0-2 0 0,0-12 0 0,0-16 0 0,0-5 0 0,0-4 0 0,6 0 0 1,-6 0 0-1,4 0 0 0,-1 0 0 0,-3 0 0 0,0 0 0 0,0 0 0 0,0 0 0 0,0 0 0 0,0 0 0 0,10 0 0 0,3 0 0 0,4 0 0 1,6 0 0-1,2 0 0 0,-12 0 0 0,1 0 0 0,3 0 0 0,6 0 0 0,7 0 0 0,12 0 0 0,4-4 0 4,1-2 0-4,12 3 0 9,-6 3 0 200,16 0 0-208,3 0 0-1,12 0 0 0,11 0 0 0,-7 0 0 0,9 0 0 0,-6 0 0 0,4 0 0 0,-11 0 0 0,-4 0 0 0,-8 0 0 0,-7 0 0 0,-2 0 0 0,-4 0 0 0,0 0 0 0,4 0 0 0,5 0 0 1,6 0 0-1,4 0 0 0,-5 0 0 0,7 9 0 0,-4 0 0 0,-6-6 0 0,-5-3 0 0,-6 0 0 0,2 0 0 0,-6 0 0 0,-6 0 0 2,-3 0 0 141,-10-12 0-143,-15 3 0 1,4 9 0-1,-8-7 0 0,0 2 0 0,2 2 0 0,2-1 0 0,-4-2 0 0,-3-1 0 0,3 2 0 0,-4 5 0 0,-9-7 0 0,2 7 0 0,-6 0 0 0,0 0 0 1,0 0 0-1,0 0 0 0,0 0 0 0,0 0 0 105,0 0 0-105,0 0 0 0,0 0 0 0,0-3 0 0,0-15 0 1,0-32 0-1,0-26 0 0,-12-35 0 0,-11-23 0 0,4-29 0 0,14-9 0 0,1-12 0 0,4-5 0 0,0 5 0 175,0 5 0-174,0 3 0 0,0 14 0-1,0 15 0 0,0 12 0 0,0 16 0 0,0 29 0 1,9 32 0-1,-9 26 0 0,0 21-22 0,0 11-56 0,0 0-60 0,0 0-80 0,4 30-180 0</inkml:trace>
    </iact:actionData>
  </iact:action>
  <iact:action type="add" startTime="18147">
    <iact:property name="dataType"/>
    <iact:actionData xml:id="d5">
      <inkml:trace xmlns:inkml="http://www.w3.org/2003/InkML" xml:id="stk5" contextRef="#ctx0" brushRef="#br0">25987 15427 681 0,'0'0'219'100,"0"0"-58"-100,0 0-42 0,0 0-33 0,0 0-23 0,0 0 0 0,0 0 12 0,139 13-2 0,-99-13 1 0,11 0-5 0,2 0-10 0,3 0-10 0,8 0-4 0,7 0-10 0,5 0-8 123,17-9-6-123,0-6-2 0,8 2-1 0,-9 1 1 0,-5 5 3 1,-5-3 0-1,-6 8-5 0,-4-8-6 0,1 7-11 0,-3 3 0 0,6 0 0 0,6 0 0 0,0 0 0 1,0-4 0-1,5-2 0 0,-5 6 0 6,-6-2 0 111,2 2 0-117,-9-10 0 0,3 10 0 0,-9 0 0 0,-4 0 0 0,0 0 0 0,-4 0 0 0,0 0 0 0,4 0 0 1,0 0 0-1,0 0 0 0,-2 0 0 0,2 0 0 0,2-7 0 0,-2-1 0 0,4-1 0 109,-2-2 0-109,15 3 0 0,-9 4 0 0,5-5 0 1,-3 5 0 0,-3-1 0-1,3 2 0 0,1-1 0 0,2 4 0 0,1 0 0 0,-7 0 0 0,9 0 0 0,-9 0 0 0,3 0 0 0,1 0 0 102,-7 0 0-102,0 0 0 0,-4 0 0 0,-8 0 0 0,-3 0 0 0,1 0 0 0,8 0 0 0,-7 0 0 0,7 0 0 0,2 0 0 1,2 4 0-1,-6 4 0 0,0-4 0 4,-7-1 0 105,1 3 0-107,3-2 0-1,3-4 0-1,2 3 0 0,-2 2 0 0,4 2 0 0,0-7 0 0,6 4 0 0,-2 2 0 0,1 2 0 0,-5-1 0 0,0 6 0 0,-5-13 0 0,3 8 0 1,9-1 0 6,7 3 0 120,3 2 0-127,-8-12 0 0,1 7 0 0,-5-7 0 0,-12 4 0 0,5 4 0 0,2-8 0 0,-4 6 0 0,12-6 0 0,1 0 0 0,-5 0 0 1,11 0 0-1,-15 0 0 0,4 0 0 0,-4 0 0 0,-6 0 0 0,4 0 0 6,-7-6 0 109,-10 3 0-115,2-2 0 0,-14 5 0 0,-3-4 0 0,0 4 0 0,5 0 0 0,-3 0 0 0,5 0 0 0,-5 0 0 0,5-7 0 1,-5 7 0-1,-8 0 0 0,0 0 0 0,-8 0 0 0,-1 0 0 3,-4 0 0 203,-6 0 0-204,0 0 0-2,0 0 0 2,0 0 0-1,0 0 0 0,0 0-63 0,-40 0-149-1,-48-25-59 0,29 15-34 0,0 8-548 1</inkml:trace>
    </iact:actionData>
  </iact:action>
  <iact:action type="add" startTime="20836">
    <iact:property name="dataType"/>
    <iact:actionData xml:id="d6">
      <inkml:trace xmlns:inkml="http://www.w3.org/2003/InkML" xml:id="stk6" contextRef="#ctx0" brushRef="#br0">8141 18602 356 0,'0'0'402'1,"0"0"-241"-1,0 0 1 0,0 0-53 0,0 0-12 0,0 0 25 0,0 0-15 0,318-37-25 0,-202 37 7 0,30-7-6 0,18-3-12 144,28 2-14-143,8-9-9-1,-4 6-14 0,-7 3-4 0,-16 8 1 0,-13-8-25 0,-29 5-6 0,-23 3 0 0,-26 0 0 0,-17 0 0 1,-23-6 0-1,-21 6 0 1,-10 0 0 1,-11 0 0-2,0 0 0 0,0 0 0 0,0 0 0 0,0 0 0 0,0 0 0 1,-28 0 0 9,-64 0 0 185,-43 25 0-195,-42-4 0 0,-23-6 0 0,-9-5 0 0,0-3 0 1,5-7 0-1,0 0 0 0,6 0 0 0,14 0 0 0,16 0 0 0,12 5 0 0,29 11 0 0,24-8 0 0,21 3 0 1,25-1 0-1,27-2 0 0,16-8 0 0,14 0 0 0,0 0 0 0,0 0 0 0,14 0 0 0,56 0 0 0,54 0 0 0,39 0 0 0,39 0 0 0,28-12 0 10,10 3 0-9,2-7 0 181,-12 3 0-182,-9 13 0 1,-12 0 0-1,-18 0 0 0,-11 0 0 0,-18 0 0 0,0 0 0 0,-19 13 0 0,-10-5 0 0,-28 0 0 0,-27-5 0 0,-38 3 0 0,-16-6 0 1,-20 0 0-1,-4 0 0 0,0 0 0 0,0 0 0 0,-23 0 0 0,-104 0 0 0,-73 0 0 0,-72 0 0 0,-14 0 0 0,3 0 0 1,26-9 0 2,36-7 0 187,33 3 0-190,41 5 0 0,37 8 0 0,39-7 0 0,39 7 0 0,24 0 0 0,8 0 0 0,0 0 0 0,27 0 0 1,51 0 0-1,23 0-41 0,15 0-180 0,-70 0-136 0,-6 12-394 0</inkml:trace>
    </iact:actionData>
  </iact:action>
  <iact:action type="add" startTime="22378">
    <iact:property name="dataType"/>
    <iact:actionData xml:id="d7">
      <inkml:trace xmlns:inkml="http://www.w3.org/2003/InkML" xml:id="stk7" contextRef="#ctx0" brushRef="#br0">17472 18570 569 0,'0'0'248'0,"0"0"-49"0,0 0-23 2,0 0-34 340,0 0 2-342,246-22-52 0,-147 22-2 1,34-15-17-1,25 3-13 0,34-5-3 0,4 0-1 0,-2 13-12 0,-19 4 0 1,-19 0 6-1,-15 0-47 0,-6 4-3 0,-13 21 0 1,-10-8 0-1,-13 2 0 0,-9-9 0 0,-16-3 0 0,-21-7 0 0,-9 0 0 0,-15 0 0 0,-14 5 0 0,-6-5 0 1,-9 0 0 1,0 0 0-2,0 0 0 1,0 0 0-1,-15 16 0 0,-80-8 0 0,-63 3 0 0,-80 14 0 0,-49-7 0 0,-33-8 0 0,-15 8 0 0,25-11 0 0,26-7 0 0,39 0 0 0,47 0 0 1,32 5 0-1,44-1 0 0,35-1 0 0,47-3 0 0,27 0 0 0,13 0 0 0,0 0 0 0,43 0 0 1,54 0 0 5,58 0 0 3,33 0 0-3,29-7 0 217,23-14 0-223,11 2 0 0,-11 10 0 0,-12 0 0 0,-20 2 0 1,-14-1 0-1,-2-2 0 0,0-1 0 0,-7-6 0 0,-1-2 0 0,-16 1 0 0,-8-1 0 0,-16 2 0 1,-22 0 0-1,-27 13 0 0,-24 4 0 0,-20 0 0 0,-24 0 0 0,-8 0 0 0,-19 0 0 0,0 0 0 0,0 0 0 0,0 0 0 0,-67 0 0 1,-64 29 0-1,-44 7 0 0,-52-7 0 0,-30-4 0 0,-34-4 0 0,-19-14 0 6,23 2 0 2,24 0 0 245,48-6 0-253,51 1 0 0,52-4 0 0,53 0 0 0,32 0 0 0,27 0 0 0,0 0 0 0,12 0 0 0,58-16 0 0,16-8 0 0,3 3-58 1,-1 13-131 0,-60 8-93-1,-14 0-179 0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2:02:08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965">
    <iact:property name="dataType"/>
    <iact:actionData xml:id="d0">
      <inkml:trace xmlns:inkml="http://www.w3.org/2003/InkML" xml:id="stk0" contextRef="#ctx0" brushRef="#br0">7490 13863 413 0,'0'0'498'5,"0"0"-391"16,0 0 3-21,-148 230 1 0,9-83-23 14,-42 40 6-14,-34 22-9 16,-19 28-21-16,0 8-5 14,-6-1-15-14,21-3-9 16,-4-15-6-16,12-38-2 14,36-33 1-14,34-36-13 16,42-47 0-16,40-26-1 22,27-27-12-22,22-19 10 0,10 0-2 8,38-65-7 14,69-50-2-22,53-39 3 0,40-29 2 16,22-29 4-16,14-13 8 14,-11-5-1-14,-10 14 8 16,-23 16-1-16,-21 11-1 14,-16 15-20-14,-18 17 6 16,-25 23-6-16,-19 24 3 15,-26 20-3-15,-18 29-2 16,-16 29 1-16,-20 14-1 13,-13 18 3-13,0 0-1 16,-46 86 9-16,-66 46-3 14,-52 51-9-14,-32 29 0 16,-17 25 0-16,-19 17 0 22,0 16 0-22,9-5 0 0,12-21 0 14,19-32 0-14,20-44 0 16,26-37 0-16,49-40 0 14,40-47 0-13,30-27 0 14,23-17 0-14,4 0 0 12,0 0 0-13,12-6 0 16,58-41 0-16,18-24 0 14,35-23 0-13,18-31 0 14,25-48 0-15,28-34 0 17,6-39 0-17,5-11 0 13,-9 3 0-13,-32 23 0 22,-18 34 0-22,-24 45 0 0,-21 31 0 16,-13 30 0-16,-16 25 0 15,-17 23 0-15,-13 8 0 16,-21 23 0-16,-12 9 0 13,-3 3 0-13,-6 0 0 16,0 0 0-16,-6 40 0 14,-62 51 0-14,-35 40 0 16,-47 31 0-16,-33 27 0 14,-30 27 0-14,-19 24 0 16,5 15 0-16,18-11 0 14,28-23 0-14,23-41 0 16,25-45 0-16,26-45 0 15,43-42 0-15,35-27 0 16,25-21 0-16,4 0 0 18,0-3 0-18,46-44 0 14,21-8 0-14,11-8-4 20,-19 19-118-20,-8-2-64 0,-38 35-82 14,-7 3-181-14</inkml:trace>
    </iact:actionData>
  </iact:action>
  <iact:action type="add" startTime="15113">
    <iact:property name="dataType"/>
    <iact:actionData xml:id="d1">
      <inkml:trace xmlns:inkml="http://www.w3.org/2003/InkML" xml:id="stk1" contextRef="#ctx0" brushRef="#br0">4949 13785 692 0,'0'0'262'2,"0"0"-96"14,0 0-14-16,0 0-22 14,0 0-16-14,113 243-5 16,-16-110 3-16,42 52-16 14,28 32-17-14,29 36-17 17,27 16-1-17,5 5-49 18,6-5-12-18,0-11 0 15,-30-21 0-14,-31-37 0 10,-38-41 0-11,-40-48 0 23,-36-51 0-23,-22-31 0 0,-18-25 0 14,-12-4 0-14,-1 0 0 15,-6-93 0-15,-6-62 0 14,-76-74 0-14,-45-50 0 17,-48-23 0-17,-40-17 0 13,-29-8 0-13,-11 22 0 16,6 26 0-16,7 39 0 15,21 28 0-14,20 15 0 14,33 30 0-15,41 29 0 13,39 33 0-12,39 45 0 14,22 33 0-15,19 17 0 15,8 10 0-14,0 0 0 14,0 22 0-15,78 62 0 21,31 57 0-21,39 30 0 0,24 32 0 14,24 23 0-14,13 31 0 17,19 24 0-17,6 21 0 14,10 34 0-14,-2 2 0 16,-23-18 0-16,-29-30 0 13,-30-46 0-13,-29-36 0 17,-32-55 0-17,-30-44 0 14,-26-43 0-14,-29-50 0 15,-1-13 0-15,-13 5 0 22,4-8 0-22,-4 0 0 0,0-8 0 8,-50-64 0 14,-45-47 0-22,-15-45 0 0,-12-36 0 17,-19-41 0-17,-28-28 0 14,-29-46 0-14,-29-15 0 16,-20-1 0-16,-8 12 0 14,-2 32 0-14,17 50 0 16,29 55 0-16,53 63 0 14,67 58 0-14,37 40 0 15,35 21 0-15,10 0 0 14,9 0 0-14,0 21 0 16,51 48 0-16,44 42 0 15,27 32 0-15,13 36 0 16,21 29 0-16,12 33 0 22,9 34 0-22,4 10 0 0,11 22 0 13,-6-9 0-13,-16-8 0 16,-5-21 0-16,-26-35 0 14,-17-44 0-14,-31-46 0 16,-39-62 0-16,-14-46 0 14,-25-24 0-14,-3-12 0 16,-1 0 0-16,-5 0 0 14,-4 0 0-14,4 0 0 17,-4 0 0-17,0-27 0 13,-4-48-18-13,-59-26-162 16,27 48-161-16,0 16-356 40</inkml:trace>
    </iact:actionData>
  </iact:action>
  <iact:action type="add" startTime="24328">
    <iact:property name="dataType"/>
    <iact:actionData xml:id="d2">
      <inkml:trace xmlns:inkml="http://www.w3.org/2003/InkML" xml:id="stk2" contextRef="#ctx0" brushRef="#br1">29032 10305 187 0,'0'0'471'3,"0"0"-379"12,0 0 44-15,0 0-33 23,0 0-34-23,0 0-9 0,0 0 1 8,44-13 19 14,-25 13-7-21,0 0-3-1,0 0 0 15,2 42-14-15,9 7-17 14,-3 20-21-14,-1 9-1 16,7 12-7-16,-12 0-1 15,3-3-4-15,-6-2 4 22,-5 1-8-22,0 2 7 0,-3 8-4 6,-5 14-2 11,-5 12 3-17,0 8-2 14,0 5 5-14,0-8-2 16,0-1-4-16,0-2 4 14,0-2-4-14,0 0 2 16,0 1-1-16,0-4 0 22,0-1-3-22,0-4 5 0,0 1-4 14,-15-9 0-14,-4-4 0 16,8-20-1-16,-8-9 1 14,0-19-1-14,2-1 0 16,-1-3 0-16,3-7 1 15,6 1-1-15,-5-6 1 15,1-13 0-14,5 0-2 12,3-10 1-13,1-5 0 16,0-7-1-16,4-3 0 14,0 0 1-14,0 0-2 16,0 0 2-16,0 0-2 23,0 0 1-23,0 0-3 0,0 0-1 15,0-3-13-15,-6-39-12 14,-3-12 29-14,5-3-14 16,-7 13-5-16,9 10 8 14,-4 7 6-14,2 10-3 16,4-4 5-16,-7 5 0 14,5-9 1-14,-6-7-1 16,-3-8 2-16,3-10 2 15,-3 1-2-15,9-1 1 15,-4 14 2-15,2 13-2 15,-3 13 2-15,7 7-1 15,0 3 0-14,0 0 1 12,0 0 0-13,0 0 0 16,0 0 2-16,0 0 0 22,0 0 10-22,0 0-1 0,0 0-2 14,-4 21-1-14,4 24-5 16,0 7 7-16,0 1 9 14,0-3 2-14,0 2-4 16,0-3 0-16,0-3-3 14,0-2 4-14,0-4-1 16,0 6 3-16,0 8-2 14,4-7 4-14,13 6-1 16,-15-7-1-16,5-5-2 14,1-9-1-14,-8-15-2 16,0 2-4-16,0-9-2 22,0 3-3-22,0-1 4 0,0-4 4 16,0-4 6-16,0-1-2 14,0-3-8-14,0 0 8 16,36 0-11-16,10-32-8 14,13-16 0-14,0-2 0 16,0-3 0-16,0-1 0 14,-6 4 0-14,-7 7 0 16,-10 6 0-16,-2 9 0 14,-17 6 0-14,-5 12 0 16,-5 1 0-16,-3 3 0 14,-4 6 0-14,0-3-21 16,0 3-44-16,0 0-49 22,0 18-83-22,0 10-196 0</inkml:trace>
    </iact:actionData>
  </iact:action>
  <iact:action type="add" startTime="29668">
    <iact:property name="dataType"/>
    <iact:actionData xml:id="d3">
      <inkml:trace xmlns:inkml="http://www.w3.org/2003/InkML" xml:id="stk3" contextRef="#ctx0" brushRef="#br1">28225 15499 52 0,'0'0'450'3,"0"0"-336"19,0 0 31-22,0 0-25 0,0 0-21 16,0 0-24-16,0 0-10 14,0 0-15-14,27 0-13 16,-27 0 9-16,0 0-12 13,0-6-7-12,-16-13 20 15,-27-18-7-16,-3 3-11 14,2 3-3-14,-3 6-12 16,1-3 2-16,-2 11-5 22,1-1 7-22,-7 11 0 0,-5-1-4 9,-5 8-3 12,1 0-1-21,-4 0 0 0,-3 0-2 16,-8 0 3-16,2 0-4 14,-6 8 2-14,6 12 0 16,-2 2-3-16,-2 6 1 15,11-9-4-15,-3 15 3 16,9-3-2-16,2 12 0 13,0-15-1-12,8 4 0 14,7 1 0-15,10-4 1 14,0 3-3-14,2-11 2 16,15 4 1-16,9-18-1 22,5-2 1-22,-1-5-1 0,6 0-2 14,0 0 0-14,0 0 0 16,0 0 2-16,0 0-2 14,0 0 1-14,0 0-1 16,0 0-1-16,0 0-2 14,0 0 2-14,0 0-6 16,11-41-2-16,29-20 7 14,6-2 1-14,-6 7 0 18,2-6 0-18,-6 14-1 13,-9 2 1-13,-5 18 3 15,-8 12-3-15,-9 16-1 22,-5 0 1-22,0 0 2 0,0 0 3 8,0 0 8 14,0 0 12-22,0 0-1 1,0 25-15 14,-19 22-5-14,-11 19 0 13,-2 5-3-14,-1-14 1 16,1 11-2-16,-2-3 1 14,9-8-1-14,-2-4 0 16,10-10 6-16,2-20-6 13,7-9 16-13,8-11-5 16,0-3 13-16,0 0 8 14,0 0 8-14,0 0-9 16,48 0-10-16,26-21 5 14,8-16 8-13,4 2 1 16,-3 2-31-17,-7 13-4 21,-11-5 0-21,-19 13 0 0,-6 2 0 15,-19 10 0-15,-10-7 0 15,-7 7 0-15,-4 0 0 13,0 0 0-13,0 0-23 16,0 0-84-15,-4 54-62 13,-19-26-204-14,-9 7-286 16</inkml:trace>
    </iact:actionData>
  </iact:action>
  <iact:action type="add" startTime="35151">
    <iact:property name="dataType"/>
    <iact:actionData xml:id="d4">
      <inkml:trace xmlns:inkml="http://www.w3.org/2003/InkML" xml:id="stk4" contextRef="#ctx0" brushRef="#br0">29964 5176 713 0,'0'0'85'3,"0"0"25"20,0 0-57-23,0 0-32 0,0 0-13 16,0 0 27-16,0 0-2 14,-36-100-8-14,8 93-5 16,7 7 2-16,-4 0 5 13,0 0-10-12,-3 7-4 14,-1 34 3-15,6 5-2 23,2 7-2-23,2 0-6 0,6 1-3 8,4 7 5 15,5 8 8-23,4 13 3 0,0 8 8 15,0 0 2-15,0 3-2 14,0 2 7-14,0-7-1 16,4 2 3-16,9-7-9 14,2-10-8-14,-7-21-8 17,1-10-7-17,-3-18-3 14,-6-19 1-14,0-1-4 15,0-4-2-14,0 0-27 12,0 0-94-13,0-16-53 16,0-9-77-16,0-9-154 14</inkml:trace>
    </iact:actionData>
  </iact:action>
  <iact:action type="add" startTime="35538">
    <iact:property name="dataType"/>
    <iact:actionData xml:id="d5">
      <inkml:trace xmlns:inkml="http://www.w3.org/2003/InkML" xml:id="stk5" contextRef="#ctx0" brushRef="#br0">29850 5754 692 0,'0'0'255'15,"0"0"-109"-15,0 0-35 14,0 0-72-14,0 0 15 16,0 0-15-16,-205 25-23 14,157-1-12-14,12-2-4 16,9-3-1-16,8 2-47 14,19-21-99-14,0 0-198 18</inkml:trace>
    </iact:actionData>
  </iact:action>
  <iact:action type="add" startTime="35794">
    <iact:property name="dataType"/>
    <iact:actionData xml:id="d6">
      <inkml:trace xmlns:inkml="http://www.w3.org/2003/InkML" xml:id="stk6" contextRef="#ctx0" brushRef="#br0">29850 5754 191 0,'255'36'430'7,"-255"-1"-315"7,0 2 59-14,0 6-75 16,0 4-18-16,0-2-22 22,0-9-26-22,36-11 11 0,18-18-4 8,10-7-34 14,5 0-6-22,-6-20 0 0,-10-34-1 15,-15 6 0-15,-13 2-1 16,-8 14 1-16,-9 17-1 13,-8 9 2-13,0 6 2 16,0 0 1-16,0 0 50 14,0 0-6-14,0 21-16 16,0 17-26-16,0 6-4 14,0 0-1-14,0 2 0 16,9-2-15-16,10-10-52 22,-2-15-26-22,14-19-26 0,3 0-110 8,-28-32-116 8</inkml:trace>
    </iact:actionData>
  </iact:action>
  <iact:action type="add" startTime="36164">
    <iact:property name="dataType"/>
    <iact:actionData xml:id="d7">
      <inkml:trace xmlns:inkml="http://www.w3.org/2003/InkML" xml:id="stk7" contextRef="#ctx0" brushRef="#br0">30950 4725 316 0,'0'0'203'13,"0"0"-56"-13,0 0 76 14,0 0-58-14,0 0-50 14,0 0-49-14,14 71-21 15,-14 38 12-14,0 18-7 21,0 11-3-22,0 2-19 0,0-9-6 13,0-5-9-13,0-25-8 17,0-22-4-17,0-26-2 14,0-20-4-14,0-26-29 16,0-7-80-16,0 0-56 14,0-12-161-14,0-20-281 17</inkml:trace>
    </iact:actionData>
  </iact:action>
  <iact:action type="add" startTime="36416">
    <iact:property name="dataType"/>
    <iact:actionData xml:id="d8">
      <inkml:trace xmlns:inkml="http://www.w3.org/2003/InkML" xml:id="stk8" contextRef="#ctx0" brushRef="#br0">31177 5233 343 0,'0'0'485'0,"0"0"-344"12,0 0 3-11,0 0-96 15,0 0 16-16,0 0-39 16,-286-10-20-16,223 31-5 14,18-8 0-14,12-1-50 14,14-5-103-14,19-7-188 15,0 0-370-14</inkml:trace>
    </iact:actionData>
  </iact:action>
  <iact:action type="add" startTime="36628">
    <iact:property name="dataType"/>
    <iact:actionData xml:id="d9">
      <inkml:trace xmlns:inkml="http://www.w3.org/2003/InkML" xml:id="stk9" contextRef="#ctx0" brushRef="#br0">31314 5330 538 0,'0'0'207'21,"0"0"-26"-21,0 0-34 0,17 212-57 16,-17-154 1-16,0-14-26 13,0 2-6-13,13-11-19 15,31-6 0-15,15-11-28 14,8-18-9-14,1 0-3 16,-5-12-1-16,-4-38-6 14,-10-3-4-14,-11-4-1 16,-15 11-3-16,-6 15-4 20,-13 18 10-20,-4 13 9 10,0 0 0-9,0 0 3 20,0 28 5-21,0 34-5 0,0 6 2 16,0-1 1-16,0-12 2 14,0-1-2-14,0-12-3 14,0-10-3-14,0-10-5 16,0-10-26-15,0-12-68 15,0 0-71-16,0 0-194 13,0 0-299-13</inkml:trace>
    </iact:actionData>
  </iact:action>
  <iact:action type="add" startTime="36987">
    <iact:property name="dataType"/>
    <iact:actionData xml:id="d10">
      <inkml:trace xmlns:inkml="http://www.w3.org/2003/InkML" xml:id="stk10" contextRef="#ctx0" brushRef="#br0">32039 5976 263 0,'0'0'428'19,"0"0"-280"-19,0 0 18 0,0 0-65 17,82-214-27-17,-67 149-22 14,-11 12-6-14,-2 9-17 16,11 19-16-16,-9 10-3 14,9 5-7-14,6 8 16 16,8 2 9-16,3 0-20 14,8 0-6-14,-2 0 2 16,6 15-4-16,-2 13-3 14,2 9-6-14,2 1-5 16,-8-7-1-16,2 7-8 23,-13-11-9-23,-10-4-31 0,-7-12-46 8,-8-11-92 14,0 0-190-22</inkml:trace>
    </iact:actionData>
  </iact:action>
  <iact:action type="add" startTime="37271">
    <iact:property name="dataType"/>
    <iact:actionData xml:id="d11">
      <inkml:trace xmlns:inkml="http://www.w3.org/2003/InkML" xml:id="stk11" contextRef="#ctx0" brushRef="#br0">32739 5760 389 0,'0'0'177'0,"0"0"-24"14,0 0-38-14,0 0-28 15,0 0-32-15,244-189-22 15,-219 156-13-15,-16 8-10 23,-9 10-7-23,0 2-3 0,0 6-4 15,-34 7 3-15,-10 0 1 8,-9 0 2 14,3 25 8-21,8 22 19-1,4 10 10 13,21 14 13-12,8 11 15 14,9 11 7-14,0 6-4 12,32-6-23-13,25-11-19 16,14-25-23-16,-1-24-5 14,10-26-2-14,2-7-71 16,-61-15-109-16,0-26-278 14</inkml:trace>
    </iact:actionData>
  </iact:action>
  <iact:action type="add" startTime="38338">
    <iact:property name="dataType"/>
    <iact:actionData xml:id="d12">
      <inkml:trace xmlns:inkml="http://www.w3.org/2003/InkML" xml:id="stk12" contextRef="#ctx0" brushRef="#br0">23705 17912 598 0,'0'0'155'0,"0"0"43"9,0 0-51 7,0 0-38-15,0 0-14 12,0 0 5-13,30 37-27 16,-30 23-21-16,0 19-1 22,0-1-6-22,-3-5-9 1,-5-8-8 14,-7-29-8-15,7-11-12 14,8-22-5-14,0-3-3 14,0 0-5-14,0-40-24 16,0-49 4-16,27-38 25 14,13-16-3-14,7 5 2 17,1 11 1-17,-2 8-1 13,-1 38-3-13,-3 23 4 16,-11 34 0-16,-3 16-1 14,1 8 1-14,1 8 0 17,-3 52 3-17,-6 5-3 21,-6 10 0-21,-9-6 2 0,-6-1 3 16,0 4 0-16,-2-19 0 14,-38 4-2-14,-2-29-2 17,-2-3-2-17,2-17-1 13,6-8-3-13,9 0-20 16,14-8-50-16,13-45-37 14,0-12-9-14,0-5-21 16,21 40-129-16,0 11-306 14</inkml:trace>
    </iact:actionData>
  </iact:action>
  <iact:action type="add" startTime="38850">
    <iact:property name="dataType"/>
    <iact:actionData xml:id="d13">
      <inkml:trace xmlns:inkml="http://www.w3.org/2003/InkML" xml:id="stk13" contextRef="#ctx0" brushRef="#br0">25024 17547 485 0,'0'0'198'1,"0"0"-47"13,0 0 6-14,0 0-71 15,0 0-5-15,0 0-9 15,-187 47-5-15,117-12-20 14,11 2-14-14,15 1-7 16,14-13-9-16,28-6-1 14,2-2-13-14,2 2 1 16,59-9-4-16,11-3-5 22,-2-7-2-22,-16 0 2 0,-5 0 1 16,-13-29 1-16,-11 14 2 15,-2-13-5-15,-6 11 3 15,-15 9-4-15,-2-5 7 14,0 13 0-14,0 0 1 16,0 0 3-16,0 13 39 14,0 42-4-14,-2 24-12 16,-17-5-12-16,6-12-15 15,3-15 2-15,10-21-2 15,0-17-2-15,0-9-40 14,0 0-92-14,38-25-41 16,-21-4-141-16,2-17-235 34</inkml:trace>
    </iact:actionData>
  </iact:action>
  <iact:action type="add" startTime="39273">
    <iact:property name="dataType"/>
    <iact:actionData xml:id="d14">
      <inkml:trace xmlns:inkml="http://www.w3.org/2003/InkML" xml:id="stk14" contextRef="#ctx0" brushRef="#br0">25802 17585 547 0,'0'0'205'3,"0"0"-7"5,0 0-63 7,0 0-73-15,0 0-25 16,0 0 7-16,0 0-2 22,-217 90-5-22,162-53-5 0,11-1 7 16,14-8-8-16,20 9 5 14,3 1-7-14,7 2-10 16,0 10-2-16,11-7-12 14,25 4-1-14,-7-4 7 17,-4-5-7-17,-1-1-1 13,-16-18-1-13,-6-1-2 16,-2-11-1-16,0 2 0 14,0-9-10-14,-29 0-28 16,-11 0-55-16,-3-24-31 14,12-26-49-14,27 25-144 16,4 6-408-16</inkml:trace>
    </iact:actionData>
  </iact:action>
  <iact:action type="add" startTime="39662">
    <iact:property name="dataType"/>
    <iact:actionData xml:id="d15">
      <inkml:trace xmlns:inkml="http://www.w3.org/2003/InkML" xml:id="stk15" contextRef="#ctx0" brushRef="#br0">26430 16940 426 0,'0'0'160'13,"0"0"79"-13,0 0-25 14,0 0-70-14,0 0-82 16,25 237 16-16,-27-111 19 22,-25 9-34-22,-7-4-11 0,4 4 5 16,-6-8-25-16,3-9-9 15,3-11-15-15,7-22-8 16,4-40 0-16,9-25-4 13,7-12-30-13,3-8-44 16,0 0-101-16,9-48-42 14,18 6-105-14,3 2-463 18</inkml:trace>
    </iact:actionData>
  </iact:action>
  <iact:action type="add" startTime="39908">
    <iact:property name="dataType"/>
    <iact:actionData xml:id="d16">
      <inkml:trace xmlns:inkml="http://www.w3.org/2003/InkML" xml:id="stk16" contextRef="#ctx0" brushRef="#br0">26653 17666 765 0,'0'0'183'21,"0"0"-35"-21,0 0-39 0,-280-37-39 16,128 37 4-16,-4 0-40 14,15 0-29-14,25 10-5 16,25-2-49-16,83-5-107 14,8 1-281-14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2:03:28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0">
    <iact:property name="dataType"/>
    <iact:actionData xml:id="d0">
      <inkml:trace xmlns:inkml="http://www.w3.org/2003/InkML" xml:id="stk0" contextRef="#ctx0" brushRef="#br0">11599 15735 657 0,'0'0'173'1,"0"0"-40"14,0 0-15-15,0 0-45 22,0 0-14-22,0 0-2 0,0 0-11 16,0 21-2-16,0-21-11 14,0-42-3-14,0-27 29 16,0-12-40-16,0-9-4 14,0 0-6-14,0 3-3 16,0 9-4-16,0 18-2 14,0 13 4-14,0 11-2 16,0 17 5-16,0 6 2 14,0 9 7-14,0-1 11 16,0 5 10-16,0 0-1 14,0 0-4-14,0 0 4 16,13 0-4-16,6-7 2 22,12-14-8-22,1 6-7 0,2-6 5 16,8-3-6-16,4 2-2 10,7-3 5 8,8 6 0-17,-6 6-2-1,8 2 3 15,0 2-5-14,5 0 3 12,9-2-7-12,1 3-7 14,0-2-6-14,-2 3 0 12,0-1 0-13,6-1 0 16,1-2 0-16,-3-1 0 14,2-1 0-14,6 8 0 16,-1-10 0-16,3 2 0 22,1 6 0-22,2-11 0 0,-11 11 0 16,0-1 0-16,0-2 0 14,-2 10 0-14,-8-3 0 16,2 3 0-16,-7 0 0 14,-4 0 0-14,11 0 0 16,-9 0 0-16,11 0 0 14,-4 0 0-14,2 0 0 16,-3 0 0-16,1 0 0 14,6 0 0-14,4 0 0 16,0 0 0-16,13 0 0 14,-4 0 0-14,3 0 0 16,1 0 0-16,-2 0 0 22,-7 0 0-22,-1 0 0 0,-3 9 0 14,-4-1 0-14,0-1 0 16,-2-3 0-16,-7 2 0 14,7-3 0-14,-6-3 0 16,1 0 0-16,3 0 0 14,-13 0 0-14,9 0 0 16,-13 0 0-16,10 0 0 14,-8 0 0-14,-2 0 0 17,-2 0 0-17,-5 0 0 13,1 0 0-13,-3 0 0 16,3 0 0-16,-3 0 0 22,5 0 0-22,-4 0 0 0,-5 0 0 16,-4 0 0-16,2 0 0 14,-4 0 0-14,-2 0 0 16,6 0 0-16,-2 0 0 14,8 0 0-14,9 0 0 16,-2 0 0-16,8 9 0 14,0-9 0-14,3 7 0 16,10 2 0-16,-9-5 0 14,-2 1 0-14,7-5 0 16,-9 0 0-16,-4 0 0 14,-6 0 0-14,-2 0 0 16,-3 0 0-16,0 0 0 14,-8 0 0-14,3 0 0 16,-3 0 0-16,-7 0 0 22,5 0 0-22,-4 0 0 0,-9 0 0 14,-2 0 0-14,-8 0 0 17,-4 0 0-17,1 0 0 13,-7 0 0-13,3 0 0 16,-8 0 0-16,4 0 0 14,-4 0 0-14,4 0 0 16,-4 22 0-16,0 20 0 14,0 23 0-14,0 18 0 16,5-2 0-16,-5 1 0 14,4-1 0-14,2-7 0 16,-2-20 0-16,1-24 0 22,-5-17 0-22,0-9 0 0,0-4 0 16,0 0 0-16,0 0 0 14,0 0-140-14,0-4-80 16,-9-36-78-16,-14 15 35 14,-4 9-431-14</inkml:trace>
    </iact:actionData>
  </iact:action>
  <iact:action type="add" startTime="5100">
    <iact:property name="dataType"/>
    <iact:actionData xml:id="d1">
      <inkml:trace xmlns:inkml="http://www.w3.org/2003/InkML" xml:id="stk1" contextRef="#ctx0" brushRef="#br0">13643 13601 830 0,'0'0'192'2,"0"0"-74"23,0 0-13-25,0 0-20 0,0 0 10 13,0 0-25-13,-303 18-15 16,210-6-24-16,4-7-2 14,9 3-16-14,13 4-9 16,8-8-3-16,10 2-2 14,11-6-1-14,11 0-47 16,14 0-66-16,9 0-57 14,4 0 4-14,0 6-143 16,9-2-473-16</inkml:trace>
    </iact:actionData>
  </iact:action>
  <iact:action type="add" startTime="5376">
    <iact:property name="dataType"/>
    <iact:actionData xml:id="d2">
      <inkml:trace xmlns:inkml="http://www.w3.org/2003/InkML" xml:id="stk2" contextRef="#ctx0" brushRef="#br0">13580 14003 583 0,'0'0'269'2,"0"0"-98"2,0 0-33 2,0 0-59 10,0 0-1-16,0 0-4 14,-93 32 45-14,-14-20-55 16,-3 5-5-16,11 3-19 22,6 1-13-22,11 2-14 0,17-5-10 14,8 1-3-14,13-6 0 16,16-1-29-16,11-3-60 14,7-9-45-14,10 0-46 16,0 0-37-16,0 0-395 16</inkml:trace>
    </iact:actionData>
  </iact:action>
  <iact:action type="add" startTime="5711">
    <iact:property name="dataType"/>
    <iact:actionData xml:id="d3">
      <inkml:trace xmlns:inkml="http://www.w3.org/2003/InkML" xml:id="stk3" contextRef="#ctx0" brushRef="#br0">13698 13164 750 0,'0'0'148'1,"0"0"-33"21,0 0-6-22,-122 296-43 0,44-165-13 14,2 6-4-14,15-13-21 16,-3-23 1-16,14-19-11 15,10-28-11-15,17-18-7 16,10-15 0-16,9-14 0 21,4-7-45-21,0 0-80 0,8 0-82 8,24-25-242 28</inkml:trace>
    </iact:actionData>
  </iact:action>
  <iact:action type="add" startTime="6030">
    <iact:property name="dataType"/>
    <iact:actionData xml:id="d4">
      <inkml:trace xmlns:inkml="http://www.w3.org/2003/InkML" xml:id="stk4" contextRef="#ctx0" brushRef="#br0">14764 13429 385 0,'0'0'393'18,"0"0"-252"-18,0 0-23 0,0 0-41 16,0 0 2-16,0 0 2 14,-255 133-9-14,148-51-11 17,10 11-1-17,21 5-6 14,17-5-12-14,29 7-8 15,30-19 8-15,0-4-1 13,59-8-7-13,53-16-16 17,14-24-5-17,9-20-4 14,-2-9-6-14,-25-20-2 16,-16-38-1-16,-22-20 0 14,-39-19-1-14,-26-18-5 22,-5-11 3-22,-30 0-20 0,-52 7-39 17,-26 20-38-17,-14 35-87 13,65 64-93-13,13 0-579 16</inkml:trace>
    </iact:actionData>
  </iact:action>
  <iact:action type="add" startTime="7778">
    <iact:property name="dataType"/>
    <iact:actionData xml:id="d5">
      <inkml:trace xmlns:inkml="http://www.w3.org/2003/InkML" xml:id="stk5" contextRef="#ctx0" brushRef="#br0">3480 7536 821 0,'0'0'176'22,"0"0"35"-22,0 0-36 0,0 0-82 14,-44 412 3-14,-117-129 23 16,-43 48-15-16,-32 28-24 15,-13 21-13-15,9-21-17 16,36-36-16-16,27-45-13 13,38-69-21-13,50-72 0 16,32-62 0-16,57-68 0 14,57-22 0-14,143-124 0 14,123-98 0-14,100-108 0 16,85-86 0-16,40-48 0 16,-38 23 0-16,-91 79 0 22,-115 119-10-22,-142 121 10 0,-80 74 10 8,-56 63-10 14,-26 53 0-22,-97 165 0 1,-93 146 0 12,-80 141 0-13,-54 72 0 16,-11 7 0-16,23-45 0 14,40-81 0-14,63-91 0 17,66-105 0-17,52-99 0 13,68-89 0-13,70-74 0 16,187-123 0-16,181-99 0 14,173-137 0-14,120-130 0 16,38-141 0-16,-57-56 0 14,-146 53 0-14,-161 138 0 16,-157 193 0-16,-103 155 0 22,-65 86 0-22,-57 61 0 0,-4 139 0 16,-108 138 0-16,-56 153 0 14,-53 101 0-14,-24 57 0 16,-1-17 0-16,12-72 0 14,29-98 0-14,49-116 0 16,55-96 0-16,61-88 0 14,40-80 0-14,171-29 0 16,115-127 0-16,132-89 0 15,75-141 0-15,71-116 0 15,14-74 0-14,-56 10 0 13,-94 121 0-14,-145 155 0 15,-119 142 0-15,-86 86 0 23,-63 48 0-23,-15 161 0 0,-59 131 0 13,-72 109 0-13,-59 58 0 16,-25-30 0-16,-18-75 0 14,5-89 0-14,38-91 0 16,60-79 0-16,56-48 0 14,46-35 0-14,41-19 0 16,147-66 0-16,114-105 0 14,148-135 0-14,90-131 0 16,86-148 0-16,24-43 0 14,-81 65 0-14,-109 154 0 17,-168 187 0-17,-129 142 0 21,-91 80 0-21,-44 127 0 0,-110 170 0 16,-100 177 0-16,-102 131 0 14,-76 24 0-14,-17-30 0 15,-3-79 0-15,32-92 0 16,60-92 0-16,61-83 0 15,91-94 0-14,82-81 0 12,82-78 0-13,196-93 0 16,143-132 0-16,182-127 0 14,113-135 0-14,80-149 0 14,39-120 0-14,-67-12 0 17,-159 147 0-17,-177 197 0 21,-169 215 0-20,-109 147 0 0,-34 51 0 13,-38 59 0-14,-15 177 0 14,-101 155 0-14,-73 175 0 16,-54 91 0-16,-39 11 0 14,2-43 0-14,25-87 0 16,42-115 0-16,51-97 0 14,63-119 0-14,54-90 0 17,45-103 0-17,144-35 0 13,117-126 0-13,120-110 0 16,62-98 0-16,81-136 0 14,54-136 0-14,12-52 0 16,-63 52 0-16,-129 164 0 14,-156 209 0-14,-141 162 0 16,-79 103 0-16,-22 124 0 22,-97 166 0-22,-70 138 0 0,-58 108 0 16,-20 12 0-16,11-30 0 14,30-53 0-14,50-76 0 16,44-76 0-16,51-83 0 14,36-95 0-14,23-74 0 16,59-61 0-16,110-81 0 14,94-111 0-14,91-111 0 16,70-131 0-16,44-133 0 15,27-128 0-15,8-48 0 16,-66 82 0-16,-83 157 0 13,-108 202 0-13,-124 167 0 16,-63 116 0-16,-59 112 0 22,-80 226 0-22,-90 204 0 1,-79 148 0 13,-27 21 0-14,-2-57 0 16,19-108 0-16,31-107 0 14,28-101 0-14,44-90 0 15,59-95 0-15,55-81 0 14,42-53 0-14,86-143 0 16,89-98 0-16,82-118 0 15,59-124 0-15,59-121 0 15,38-85 0-15,-4 6 0 15,-76 127 0-15,-99 185 0 16,-118 187 0-16,-74 118 0 21,-36 58 0-21,-6 8 0 0,0 106 0 14,-50 69 0-14,-18 62 0 16,-14 30 0-15,-4-11 0 13,-5-9-26-10,-4-16-98 3,-6-17-104 11,70-154-88-18,22 2-405 0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2:18:29.456"/>
    </inkml:context>
    <inkml:brush xml:id="br0">
      <inkml:brushProperty name="width" value="0.05292" units="cm"/>
      <inkml:brushProperty name="height" value="0.05292" units="cm"/>
    </inkml:brush>
  </inkml:definitions>
  <iact:action type="add" startTime="6678">
    <iact:property name="dataType"/>
    <iact:actionData xml:id="d0">
      <inkml:trace xmlns:inkml="http://www.w3.org/2003/InkML" xml:id="stk0" contextRef="#ctx0" brushRef="#br0">7524 15531 688 0,'0'0'95'0,"0"0"34"0,0 0-22 0,0 0-64 0,0 0-18 0,0 0 2 0,0 0 21 98,0 0 2-98,0 0 13 0,0 0 7 0,4 8-4 0,0 20-26 0,2 8-11 0,-6 0-8 0,0 6-9 0,0-2-4 0,0 6 0 0,0 4-4 0,0-3-1 0,0 3 5 4,0-6 3 96,0-1 4-100,0-3 1 0,0-8-4 0,0-4-7 0,0-10 2 1,0-1-5-1,0 2 1 0,0-7 0 0,0 5-3 0,0-6 2 0,9 7 0 0,10-2-1 0,2-13 1 102,4 3 0-102,15-6-2 0,0 0 1 0,4 0-1 0,3-6-1 0,-9-22 0 0,0 8 2 0,-9-5-1 0,-8 14 0 0,-2 11 2 0,-6 0-1 0,2 0 0 0,4 0 0 0,-3 0 3 105,3 15-4-105,-8 6 1 0,6-1 2 0,-11 5-3 0,11-6 5 0,0 6-1 0,-2 12-1 0,-5-9-1 0,7 1 0 0,-11-4-1 0,-6-8-1 0,7-10 0 0,-7-2 1 0,0 2-1 104,0-7 0-104,0 0 1 0,0 0-2 0,0 0 1 0,0 0-2 0,0 0 1 0,0 0 1 0,0 0 0 0,4 0 0 0,-4 0 1 0,0 0 0 0,4 10 0 0,0-10 0 0,3 0-1 104,-7 0 0-104,4 0 0 0,-4 0 0 0,0 0-2 0,0 0 5 0,0 0-4 0,0 0 3 0,0 0 1 0,0 0-3 0,0 3 5 0,0-3-2 0,4 5 2 1,-4-1-1-1,0-4-2 98,0 0 1-98,0 3-2 0,0-3 1 0,4 13-1 0,-4-13-1 0,2 0 0 0,-2 0 1 0,0 8-1 0,0-8 2 0,0 4-2 0,0-4 2 0,0 4-2 1,0-4 0 98,0 0 0-99,0 0-1 0,7 0-2 0,-7 0-3 0,10-41 1 0,-3-16 5 0,3-17 1 0,9-7-1 0,-8 7 1 0,8 1-1 0,-3 20 0 0,-3 7 2 0,0 10-2 4,1 0 0 98,-7 7 1-102,10 4-1 1,-9 4 4-1,5 6-1 0,1 2 4 1,-1 1-1-1,10 8 10 0,0-5 3 0,5 0 10 0,-1 2-10 0,5 4 1 0,-1-3 1 0,1 6-5 5,10-7-3 93,0 7 0-98,11-5 2 0,-5 5-7 0,3 0 1 0,0-7-3 0,3 7 6 0,10-4-6 0,3 0-1 0,7 0-1 0,4-5 0 0,2 2 1 0,-4-11 1 0,4 6 1 103,-4 5-5-103,2-10 2 0,-3 9 0 0,6 8-1 0,1 0 5 0,0 0-5 0,0 0 2 0,0 0-1 1,7 0 2-1,-5 0-4 0,7 0 1 0,1 3-3 0,7 2 5 0,3 2-2 104,-8 3-2-104,16-7 4 0,6 1-3 0,12-4 3 0,9 5-5 0,2-5 0 0,-2 3 6 0,5 1-2 0,-3 14-1 0,-2-15 2 0,-11 10 1 0,7-1-6 0,-5-5 0 0,-10-2 0 103,-6 0 0-103,4-3 0 0,-21 4 0 0,-5-6 0 0,-3 0 0 0,-7 0 0 0,2 0 0 0,2 0 0 0,5 0 0 0,6 0 0 0,-7 0 0 0,3 0 0 1,-3 0 0-1,1-6 0 102,-7 4 0-102,-8-3 0 0,-3 0 0 0,-3 5 0 0,-9-7 0 0,0 7 0 0,0-4 0 0,-6 4 0 0,10-4 0 0,-4 4 0 0,0-4 0 0,10-2 0 0,5 6 0 4,8-3 0 99,3 3 0-103,7 0 0 0,-5 0 0 0,-3 0 0 0,2 0 0 0,-8 9 0 0,-4 3 0 0,-4-5 0 0,5-2 0 0,-5 0 0 0,10-3 0 0,-8-2 0 0,-3 0 0 0,7 6 0 102,2-6 0-101,-2 0 0-1,6 3 0 0,-8 1 0 0,0-4 0 0,-11 0 0 0,4 0 0 0,7 0 0 0,-2 0 0 0,1 0 0 0,-1 0 0 0,-11 0 0 0,11 0 0 103,-9 0 0-103,4 0 0 0,-1 0 0 0,1 0 0 0,-10 0 0 0,2 0 0 0,-4 0 0 0,10 0 0 0,-2 0 0 0,-1 0 0 1,7 0 0-1,5 0 0 0,-3 0 0 0,-1 0 0 3,-5 0 0 99,5 0 0-102,-1 0 0 0,-3 0 0 1,8 0 0-1,-3 0 0 0,11 0 0 0,7 0 0 0,1 0 0 0,1 0 0 0,-5 0 0 0,5 0 0 0,0 0 0 0,-1 0 0 1,-1 0 0 101,6 0 0-101,-11 0 0-1,-2 0 0 0,0 0 0 0,-4 0 0 1,9 12 0-1,-3-3 0 0,9-5 0 0,-11-4 0 0,-2 0 0 0,2 0 0 0,0 0-7 1,-4 0 2 1,9 3 5 100,-12 2-1-102,12 2 2 0,-5 3 0 0,0-2-1 0,-12-1 0 0,-7-3-5 1,-4-4-2-1,8 0-6 0,-10 0 7 0,7 0-2 0,5 0-3 0,1-4 8 0,-5-3-1 0,4-1 3 104,1 4-5-104,-5-5-2 0,1 5-3 0,-3-1-3 0,0-2 6 0,2 7-1 0,-14 0 5 0,2 0-2 0,-5 0 5 1,-1 0 0-1,3 0 0 0,-8 0-5 0,0 0 3 1,7 0-4 101,-9 0 0-102,10 0 1 0,-1 0 1 0,6 4 3 0,12 8-2 0,7 9 3 0,4-10-2 0,0 6 2 0,-11 0 0 0,-4-17-2 0,-4 0 2 0,0 0-7 0,-8 0 0 102,-2 0-1-102,-3 0 2 0,0 0 5 0,1 0 0 0,-3 0 2 0,0 0 3 0,-2 0-2 0,-2 0-1 0,0 0-2 0,7 0 1 0,-1 0 0 0,3 8 0 0,1 11 1 0,1-6-2 105,3 3 0-105,-1 1-2 0,-2-6 1 1,8 7 3-1,-5-2-3 0,-5-4 1 0,4 1-4 0,-13-1 4 0,-11-12-2 0,1 4 1 0,-3-1 2 0,-2-3 0 0,5 5-2 0,1-1 2 103,5-4-1-103,4 3 3 0,2 3-2 0,7 6 2 0,2-5-1 0,-1 6 0 0,1 2 0 0,1-3-3 0,-1 1-4 0,8 9-5 0,-6-7-1 0,-1-2 6 1,-7 2 0-1,-8-5-1 105,-1-2-1-105,2-4 2 0,6 3-1 0,-4 2 3 0,7-9 3 0,-7 3-1 0,6 3 3 0,-6-3 0 0,0 4 3 0,7-1-2 0,-7-3 0 0,-2 6-1 0,-3-9 0 0,-5 7 1 111,4-2-2-111,-5 0-2 0,9-3-2 0,0-2-1 0,2 0-7 0,0 0 2 0,6 0 0 0,-5 0 2 0,9 0-1 0,-8 0 10 0,-2 0-5 0,-8 0-2 0,-1 0 3 0,-3 0-1 0,-3-2 1 104,0-3-2-104,-1-7 2 0,3 3-4 0,-2-7-3 0,3 4 3 0,8-8 3 0,-3 2 5 0,-1 11 2 0,-1-10 3 0,-5 5-4 0,7 5-1 0,-3-15-2 0,6 7 2 4,4-2-4 96,-9-1 4-100,1 8 1 0,0-8 1 0,-5 3-2 0,-2-7-7 1,-4-6-4-1,5 0-1 0,1-13 1 0,3 9 5 0,3-1 5 0,-1 13 1 1,-5-5 1 0,-4 13 0-1,1-9-1 104,-5 6 0-104,-3 5 0 0,3-1 0 1,5 11-2-1,1 0-1 0,2 0-21 0,-10 76 8 0,-17 24-23 0,0-47-125 0,0-9-306 0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4T02:19:25.50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438">
    <iact:property name="dataType"/>
    <iact:actionData xml:id="d0">
      <inkml:trace xmlns:inkml="http://www.w3.org/2003/InkML" xml:id="stk0" contextRef="#ctx0" brushRef="#br0">24921 6779 405 0,'0'0'150'0,"0"0"-69"0,0 0 44 0,0 0-44 0,0 0-31 0,0 0 9 0,-49 209-10 449,26-167-3-449,0 2 7 0,-6 6-8 0,3-3-13 0,-7 13 4 1,7 8 3-1,-7 14-13 0,3 8-4 0,3 4-6 0,-3-1 1 0,5-6-2 0,0-6 7 1,-5-2 3-1,9-3-1 1,-2 6 12-1,4 12-9 0,-2 17 1 0,2 15-8 0,-2 13 2 0,4 8-3 0,4 0-1 0,-4-4 8 0,3-9-8 1,-5-6-8-1,6-9 1 0,5-1-3 0,-7-5-1 0,9 11 1 0,3-2-1 0,-1 0 1 0,4-4 3 0,0 1-3 0,0-1 0 0,0 1-1 0,0-1 0 0,4-3 0 0,22-8 1 0,7-6-1 0,-1-6 1 0,2-5 1 1,0-6 0-1,-3 3-6 0,7-9 4 0,-6-6-5 0,-3-9 3 0,5-10-2 0,-11-4 1 0,0-14 0 0,-2 6 7 0,5-4-3 0,3 0-2 0,-1 9 2 0,3-5-4 0,7 6-1 0,-11 4-3 0,3 5 0 0,4 15 0 0,-3 4 1 0,1 4-2 0,-7-2 2 1,-8-3-1 4,4-17 0 435,-6-11 0-440,-9-14 2 1,0-13-4-1,-1-11 2 0,-1-2 0 0,-4-6 2 0,0 0-1 0,4 0-2 0,-4 0 2 0,0 7 1 0,11 5-2 0,-3 5 0 0,-6 1-1 0,2-7 1 0,-4-7 0 0,9-4 0 0,-9 0 0 0,0 0 1 0,4 0-2 0,-4 0 2 0,0 0-4 0,0 0 5 0,0 0-2 1,0 0 0-1,0 0 0 0,0 4 0 0,0-4 0 0,0 0 0 0,0 0-2 0,0 0 1 0,0 0-5 0,0 0-7 0,-4 0-9 0,-43 0 2 0,-12-32 4 0,0-5 15 0,0 0-3 0,7 9-8 0,10 6 10 0,0 6-3 0,14 8 5 0,7 4-3 0,2 0 3 0,15 4 0 0,-2 0 0 0,6 0-1 0,0 0 2 0,0 0 1 0,0 0 2 0,0 0 5 0,16 0 13 0,33 29 4 0,6 11-19 0,-1 6 0 0,-3-2 3 0,6 2-3 0,2-7 6 0,-4-5-8 1,-5-2 4 459,1-2-5-460,-11-14 5 0,-9-1-3 0,-3-2 5 0,-15-5-6 0,1 0 3 0,-14-8-3 0,4 0-1 0,-4 0 7 0,3 0-5 0,-3 0 0 1,4 0-6-1,-4 0 5 0,0 0 4 0,0 0-3 0,0 0-2 0,0-44-4 0,0-31 1 0,0-18 5 0,0-8 6 1,0-2 3-1,0-8 6 0,0 5-10 0,0 9 0 0,0 15-7 0,0 17-4 0,0 19 0 0,0 18 0 0,0 12 0 0,0 0 0 0,0 4 0 0,0-1 0 0,0 8 0 0,0 1 0 0,0 4 0 0,0 0-32 0,0 0-41 1,0 0-51-1,0 0-74 0,8 4-105 0,-4 8-652 0</inkml:trace>
    </iact:actionData>
  </iact:action>
  <iact:action type="add" startTime="19447">
    <iact:property name="dataType"/>
    <iact:actionData xml:id="d1">
      <inkml:trace xmlns:inkml="http://www.w3.org/2003/InkML" xml:id="stk1" contextRef="#ctx0" brushRef="#br0">26834 13124 548 0,'0'0'157'0,"0"0"18"0,0 0-23 0,0 0-55 0,0 0-9 0,0 0-13 0,0 0-2 0,0 0-7 0,0 0-14 0,182 75-17 0,-109-110 8 0,12-5 4 1,3-4 3-1,3-9-8 0,8-12-5 0,2-10-10 0,11-7 1 0,8-11-6 0,-2-10-3 0,4-3-4 397,0 0-2-396,7-9 2-1,-11 2-7 0,0 1-3 0,-11-1-3 0,-2 2 0 0,-10 4 0 1,2-2 2-1,-2 3-3 0,-4-5 0 0,-5 4 2 0,-4 2-2 0,-6-2-1 0,0-6 0 0,-2-11 5 0,-3-3-4 0,7-8 0 0,-8 5 1 0,-3 8-2 0,1 4 0 0,-7 7 1 0,0 0 5 0,0 2-5 0,-2-6-1 1,0-3 0-1,-4-2 2 0,-7 2-1 0,1 9 0 0,-1 3 0 0,-8 0 0 0,2 3-2 0,-2 1 1 0,-8 5 0 0,4-3 0 0,-7 7-1 0,5 4 1 0,0-1-1 0,-9 4 2 1,0 0-2-1,5-7 0 0,-7-3 1 0,-4 6 0 0,-4 2 0 0,2-8-1 0,-5 3 1 1,-7-8 0-1,-1-10 0 0,-4 0 0 0,6 0-2 0,-6 10 1 0,4 2 1 0,1 5-2 0,-1 1 1 1,-2-10 1 150,6-6 0-151,-4-6 1 0,-4 0-2 0,0 18 2 0,0 3-2 0,5 13 0 0,-3 6 0 0,2 6 1 0,2 4 0 0,-6 0-1 0,0-5 2 1,0-3-2-1,0 4 2 0,0 3-2 0,0 14 0 0,0 17 0 0,0 16 1 0,0 10 0 0,0 5-2 0,0 4-1 220,0 0 3-220,0 0 2 0,0 0-1 0,0 0-1 0,0 0 0 1,0 0 0 0,0 0-1-1,0 0 1 0,0 0 1 0,0 0-1 0,0 0 1 0,0 0-2 0,0 0 1 0,0 0 0 0,0 0-3 0,0 0 3 0,0 0 0 0,0 0-1 0,0 0 1 0,0 0 0 0,0-8-1 0,0-12-5 0,0-5 1 0,0 1 0 0,-6 11 4 1,6 13 1-1,0 0 0 0,0 0 1 0,0 0 0 0,-4 0-1 212,2 0 0-212,-21 0 2 0,-13 37-1 0,-6 20 1 0,-11 12-1 0,2-2 1 0,-6 2-1 0,5 3 0 0,-1 3-1 0,11-9 3 0,10-14-1 0,7-23-1 0,19-14-1 0,-1-9 1 0,7-6 0 0,0 0-1 1,0 0 0-1,0 0 0 0,0 0 0 0,0 0 2 0,0-14-2 0,28-34-2 0,22-23-3 0,7-16 5 0,13-5 2 0,-5 2-2 0,-6 4 0 0,-10 10 2 160,-7 14-2-160,-15 17 1 0,-12 21 1 1,2 12 0-1,-11 2-2 0,5 8 0 0,-5 2 1 0,-6 0-1 0,0 0 2 0,0 0 1 0,0 0-1 0,0 0 1 1,0 0 17-1,13 0 14 0,10 40 8 0,13 29-14 0,10 14-28 0,-6-7 0 0,0-9 0 0,-2-16 0 0,-9-5 0 0,5-21 0 223,-23-8 0-223,5-15 0 0,-16-2 0 0,0 0 0 0,0 0 0 0,0 0 0 0,0 0 0 0,0 0 0 1,0 13 0-1,0 20-35 0,0 21-62 0,0 24-68 0,0-38-128 0,0 1-159 0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0T20:50:37.9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5039">
    <iact:property name="dataType"/>
    <iact:actionData xml:id="d0">
      <inkml:trace xmlns:inkml="http://www.w3.org/2003/InkML" xml:id="stk0" contextRef="#ctx0" brushRef="#br0">14005 7177 541 0,'0'0'279'7,"0"0"-140"8,0 0-33-15,0 0-15 14,0 0-25-14,0 0-19 16,0 0-10-16,13 17-1 14,-13-17-7-14,0 0-6 16,-6 0 2-16,-32-6 3 14,-11-26 31-13,-5-8-8 14,-10-2-19-15,-5-2-10 22,-7 2-3-22,0 6-4 0,-2 3-5 9,0 5 2 12,4-1 3-21,1 4 4 0,5-3-6 14,1 4 3-14,4-1-1 16,-1 9-2-15,-14 4-3 13,0 3 4-14,-12 9-3 16,-1-4 8-16,5 4-7 14,-7 0-2-14,5 0-4 16,1-8-1-16,5 4-3 13,6 1 1-12,7-3 5 14,5 6-2-14,-1 0 2 21,2 0 3-22,0 0-5 0,2 0 5 8,-3 0-4 13,5 0 0-21,-6 6-4 0,-2 5-1 16,-5-3-1-16,7 1-1 14,1 3 3-14,5 4-3 17,0 9 1-17,-2-1 1 13,2-4 0-13,11 5-2 16,-5-10 1-16,9 10-1 15,0-3 0-15,-1 2 1 16,7-1-1-16,5-2 1 14,7 1-1-14,-1-6-1 16,6-4 1-16,-2 7 0 21,-7 2 0-21,5 4 0 0,2 0 1 9,0-8-1 6,10-2-1-15,-4-7 1 21,15-3 0-21,2-5-1 0,0 0-1 16,0 0 0-16,0 0 1 14,0 0-1-14,0 0-1 15,0-5 0-15,0-31-3 14,0-14 6-14,0 2 0 16,2-10 0-15,11 2 0 12,-1 2 0-13,3 14 0 16,-6 9-1-16,-5 16 2 15,-4 8-2-15,0 1 2 16,0 6-1-16,0 0 0 21,0 0-1-21,0 0 1 0,0 0-2 17,0 34 2-17,-11 19 0 13,-14 13 2-13,2-1-1 17,0 0 0-17,6-8-1 14,0-11 0-14,11-18 1 16,1-21-1-16,5-3 1 13,0-4 0-13,0 0-1 16,0 6 2-16,0-4 7 14,0 8 4-14,49-7 13 16,16 1-5-16,7-4-15 14,0 0 3-13,-3 0-3 14,-2 0 1-15,-12-13 0 22,-4 7-2-22,-11-4 0 0,-9 3-4 15,-12 1 4-15,-10 6-5 15,-5-2-3-15,-4 2-3 14,0-5-38-14,0 5-54 16,0 0-90-16,0 0-124 15,0 0-230-15</inkml:trace>
    </iact:actionData>
  </iact:action>
  <iact:action type="add" startTime="18266">
    <iact:property name="dataType"/>
    <iact:actionData xml:id="d1">
      <inkml:trace xmlns:inkml="http://www.w3.org/2003/InkML" xml:id="stk1" contextRef="#ctx0" brushRef="#br0">20348 12017 203 0,'0'0'775'11,"0"0"-632"-11,0 0-47 16,0 0-20-16,0 0-48 14,0 0 7-14,0 0 40 16,156-151 13-15,-103 103 21 21,2-2-22-22,2-3-16 0,16-4-7 16,1 5-18-16,-2-11-10 13,6 1-5-13,-11 2-11 16,3-2 1-16,-13 2 2 14,8-2-3-14,-2-3-20 16,5-9 0-16,5 1 0 15,-1-8 0-15,6-9 0 15,-6 8 0-15,5 4 0 16,-11 8 0-16,1 9 0 16,-4 3 0-16,-4 1 0 14,5-4 0-14,-1-3 0 15,0-4 0-15,5-4 0 21,1 3 0-21,-6-2 0 0,7 3 0 9,-5 3 0 13,-2-2 0-22,3 2 0 0,-14 9 0 8,1 7 0 14,-13 4 0-22,-2 16 0 0,-17 4 0 14,-8 14 0-14,-3 2 0 15,-10 6 0-15,0 3 0 14,0 0 0-14,0 0 0 17,0 0 0-17,0-6 0 13,0 6 0-13,0 0 0 17,0 0 0-17,0 0 0 16,-23 0 0-16,-23 6 0 14,-3 13 0-14,-14 2 0 22,-4-2 0-22,-7-1 0 0,-8-2 0 16,6-4 0-16,-4 1 0 15,4-1 0-15,13-5 0 16,8 3 0-16,19-8 0 13,13-2 0-13,19 0 0 16,4 0 0-16,0 0 0 14,0 0 0-14,29 0 0 15,32-7 0-14,13-13 0 13,12-5 0-14,9 0 0 15,-4 6 0-15,-7 2 0 15,-4 4 0-14,-14 13 0 14,-14 0 0-15,-16 0 0 14,-4 0 0-14,-13 0 0 17,-7 0 0-17,-3 0 0 20,-5 0 0-20,-4 32 0 0,0 15 0 14,0 13 0-14,0 15 0 17,-13 2 0-17,-10-8 0 14,-4-3 0-14,8-19 0 16,0-8 0-16,12-16 0 14,3-10 0-14,4-9 0 15,0-4 0-15,0 0 0 14,11 0 0-14,37-29 0 17,-4-13 0-17,-8-10-92 22,-12-1-88-22,-24 28-93 0,0 0-189 17</inkml:trace>
    </iact:actionData>
  </iact:action>
  <iact:action type="add" startTime="19329">
    <iact:property name="dataType"/>
    <iact:actionData xml:id="d2">
      <inkml:trace xmlns:inkml="http://www.w3.org/2003/InkML" xml:id="stk2" contextRef="#ctx0" brushRef="#br0">23783 8717 222 0,'0'0'367'14,"0"0"-142"-14,0 0-54 14,0 0-23-14,0 0-21 16,0 0-5-16,0 0-26 14,-272 60-19-14,194-10-25 17,4 12-5-17,15 8-6 13,19-2-11-13,17 9 5 16,23-2 0-16,0-15-12 22,55-10 0-21,36-17 4-1,16-17-8 8,7-16-9 7,-2 0 1-15,-5-22-3 23,-16-43 4-23,-5-21-6 0,-25-11-1 15,-12-7-2-15,-22-1-2 15,-27 8 5-15,0 7 0 14,-27 12-4-14,-39 17 5 16,-5 12-4-16,-7 20-2 13,10 21 0-13,-1 8-2 17,6 0 0-17,10 0-43 13,-2 0-83-13,38 3-72 16,7 19-184-16</inkml:trace>
    </iact:actionData>
  </iact:action>
  <iact:action type="add" startTime="25462">
    <iact:property name="dataType"/>
    <iact:actionData xml:id="d3">
      <inkml:trace xmlns:inkml="http://www.w3.org/2003/InkML" xml:id="stk3" contextRef="#ctx0" brushRef="#br0">8910 12253 456 0,'0'0'233'20,"0"0"-36"-20,0 0-41 0,0 0-56 16,0 0-35-16,0 0 3 13,0 0-1-13,0 0 8 16,-111 17 7-16,18 13-6 14,-25-2-21-14,-23 0-9 16,-20 1-9-16,-18-4-11 22,4 3-8-22,-6-3-6 0,13-6 2 11,14-1-5 8,21-6-4-19,15-9 0 0,21-3-2 16,28 0-1-16,14 0 0 15,15 0-2-15,19 0-1 13,12 0-2-13,9 0-8 16,0-3-58-16,0-9-70 15,0 8-97-15,23-2-310 17</inkml:trace>
    </iact:actionData>
  </iact:action>
  <iact:action type="add" startTime="26323">
    <iact:property name="dataType"/>
    <iact:actionData xml:id="d4">
      <inkml:trace xmlns:inkml="http://www.w3.org/2003/InkML" xml:id="stk4" contextRef="#ctx0" brushRef="#br0">14899 12108 25 0,'0'0'494'20,"0"0"-357"-20,0 0 17 0,0 0-27 16,0 0-28-16,-238 8-6 14,124-8 2-14,-25 0-6 16,-21 0-13-16,-45 0 1 14,-31 0-22-14,-19-8-5 16,-14 3-11-16,-12 5-9 16,-1 0-8-15,4 0-5 13,21 17-4-14,29 7-3 14,32-5-5-14,30-7-5 16,37 1-1-16,30-3-11 22,40-10-39-22,30 0-49 0,29 0-93 16,0 0-131-16,36 0-533 15</inkml:trace>
    </iact:actionData>
  </iact:action>
  <iact:action type="add" startTime="35637">
    <iact:property name="dataType"/>
    <iact:actionData xml:id="d5">
      <inkml:trace xmlns:inkml="http://www.w3.org/2003/InkML" xml:id="stk5" contextRef="#ctx0" brushRef="#br1">15896 15686 83 0,'0'0'203'15,"0"0"-61"-15,0 0-12 21,0 0 43-20,0 0-35-1,0 0-26 15,0 0-5-15,0 0-2 15,0 3-16-15,0-3-24 16,0 0-11-16,0 4-6 13,36-4-17-13,12 6-9 16,15-3-8-16,17 6-1 14,-2-6-1-14,-2 4-3 16,-6 3-3-16,-11-2-4 14,-13 4-1-14,-12-7 0 16,-11-3-1-15,-13 7 1 12,-1 7 0-13,-5 18-1 16,4 23 3-16,-8 16-1 15,0 13 1-15,0 29 1 16,0 3 8-16,0 17 1 21,0 4-4-21,0 3 0 0,0 6 4 15,-6-1 0-15,4 3-3 16,-6-3-2-16,3-11 7 14,5-7-6-14,0-14 2 16,0-10-6-16,0-9 3 13,0-10 0-13,0-14 1 16,0-1-1-16,0-6-1 14,0-12-2-13,5 1-2 14,3 1 0-15,-6-1-3 16,4-5 0-16,5 5 4 14,-9-10-4-13,4-8 1 20,-1-7-1-21,-5-4 0 0,0-4 1 9,0 4 0 13,0-6-1-22,0-10-1 0,0-2 1 15,0-2 2-15,0-5-2 14,4 0 0-14,-4 0 0 17,0 0 0-17,4 0-2 14,-4 0 2-14,0 0 0 16,0 0 1-16,0 0-1 14,0-5 4-14,-40-2 1 15,-15 7 0-15,-12 0 7 14,-3 0-2-14,7 0-4 17,8 0-4-17,17 0-2 22,13 0-1-22,17 0 1 0,8 0-6 14,0 0-45-14,0-46-72 15,27-19-68-15,-4 23-92 14,3 12-361-13</inkml:trace>
    </iact:actionData>
  </iact:action>
  <iact:action type="add" startTime="36777">
    <iact:property name="dataType"/>
    <iact:actionData xml:id="d6">
      <inkml:trace xmlns:inkml="http://www.w3.org/2003/InkML" xml:id="stk6" contextRef="#ctx0" brushRef="#br1">16854 17429 537 0,'0'0'203'14,"0"0"-65"-14,0 0-9 22,0 0-30-22,293 0-19 0,-191 0-12 16,18 0-5-16,19 0 7 15,25 0 6-15,30-19-16 16,36 11-2-16,27-17-21 13,25 5 7-13,17-5-8 17,19-4-3-17,13-7-4 15,6-1-18-15,3 9 32 16,12-9-20-16,-3-5 3 13,5-4 2-12,-4-1-16 14,-4-10-6-15,-15 3 3 14,0 10 0-14,-5-1 0 16,-1-1 3-16,-7 2-5 22,-6-10 1-22,-11-11-3 0,-14-16 6 14,-11-21-11-14,-13-8-1 15,0-14-1-15,-3-4 0 15,7-1 2-15,1-7 1 15,-5 11 2-15,-6 3 0 15,-10 7-1-15,-13 13 0 16,-26-8 0-16,-18 8 1 14,-23 2-1-14,-5 12-1 17,-13-14-1-17,-12 2 0 13,-2-6 0-13,-25-7-1 16,-15-11-2-16,-17-14 1 21,-11-30 1-21,-8-28 0 0,-10-28-2 16,-5-30 2-16,0-32-1 15,-10-29 0-15,-5-10 1 16,-20-11 0-16,-9 18-1 14,0 15 1-14,0 30 1 15,-17 7-1-15,-23-5 0 15,6 12 1-15,-6-6 0 15,8 3-1-15,-5 17 1 15,9 16-1-15,7 11 1 15,2 31 0-15,0 22 0 15,2 24 0-15,-4 29 0 16,11 28 0-16,-1 27 0 15,7 12 0-15,0 7 0 15,-7-2-1-15,11-10 1 21,-8-7 0-21,4-4-2 0,-3-12 0 15,1-14-1-15,-7-3 0 16,3 2-3-16,5 2 6 14,-1 12-1-14,4 13 1 16,2-1-1-16,0 5 1 13,0 7 0-13,0 14 1 16,0 11-1-16,0 8 0 14,0 2 0-14,0-6 0 17,0-2 0-17,0 2 0 13,-6-1 0-13,2 3-1 16,-3 10 1-15,3-6-2 20,2-2 1-21,2 2-1 0,-4-10 1 16,4 7 1-16,0 11 0 14,0 3 1-14,-13 4-1 17,11 0 0-17,-7 0-6 13,-20 4 1-13,-11 40 5 16,-13 13 3-16,1 10 1 15,3-8-3-14,-4 4 0 14,7-7-1-15,-11 6-1 14,4 4 1-14,5-5 2 15,8-4-1-14,15-15 0 13,2-15 2-14,14-14-3 15,3-10 0-14,6-3 0 21,0 0-1-22,0 0 1 0,0 0-6 13,0-7-10-13,33-43 16 16,26-15 5-16,5-13-5 14,7 0 2-14,-1 2-1 17,-3-3 0-17,1 10-1 14,-11 9 4-14,-5 17-2 16,-5 15-2-16,-7 9 3 14,2 9 3-14,-6 10 9 16,4 0 7-16,10 0 2 14,1 54-5-14,16 11-7 17,1 9-6-17,5 8-6 20,-5-10 0-19,-13-17 0-1,-13-20 0 15,-15-17 0-15,-10-14 0 15,-6-4 0-15,-3 0 0 16,5 0 0-16,10 0-19 13,0 0-54-13,0 0-54 16,-6 0-74-16,-17 3-130 15,4 18-417-15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0T20:50:37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69">
    <iact:property name="dataType"/>
    <iact:actionData xml:id="d0">
      <inkml:trace xmlns:inkml="http://www.w3.org/2003/InkML" xml:id="stk0" contextRef="#ctx0" brushRef="#br0">18970 12063 691 0,'0'0'248'1,"0"0"-127"0,0 0-11 100,0 0-26-100,0 0 23-1,0 0 21 0,0 0-14 0,0 0-1 0,0 0-15 0,0 0-20 0,0 0-18 0,0 0-17 0,0 0-11 0,0 0-12 0,46-22-20 0,13-5 0 2,5-14 0 119,12-5 0-121,12-8 0 0,3-1 0 1,-3-2 0-1,5-2 0 0,4 3 0 0,0-1 0 0,0-5 0 0,4 0 0 0,-2-15 0 0,6-5 0 0,1-3 0 0,-1-5 0 0,-6 3 0 0,0 5 0 0,-4 2 0 119,-2 2 0-119,-5 0 0 0,-6 5 0 0,0-5 0 0,-18 8 0 0,-14 10 0 0,-8 10 0 0,-8 6 0 0,-4 11 0 0,-11 1 0 1,4 1 0-1,-8 3 0 0,3 9 0 0,6-6 0 0,-7 4 0 0,-3 5 0 136,-5 3 0-136,-9 6 0 1,2 3 0-1,-2 0 0 0,0 0 0 0,0-1 0 0,0 1 0 0,0 4 0 0,0 0 0 0,0-4 0 0,0 4 0 0,0 0 0 0,0 0 0 0,0 0 0 0,0 0 0 0,0 0 0 0,0 0 0 1,0 0 0 5,0 0 0 146,0 0 0-152,0 0 0 0,0 0 0 0,0 0 0 0,0 0 0 0,0 0 0 0,0 0 0 0,0 0 0 0,-2 0 0 0,-38 0 0 1,-21 0 0-1,-1 17 0 0,-7 2 0 0,-13 2 0 0,6 4 0 0,0-3 0 0,13-2 0 1,21-5 0 0,8-3 0-1,17-3 0 1,7-5 0 120,5 1 0-121,5-5 0 0,0 0 0 0,0 0 0 0,0 0 0 0,32 0 0 0,37 0 0 0,18-25 0 1,-5 5 0-1,-10 0 0 0,-9 2 0 0,-10 5 0 0,-13 4 0 0,-2 2 0 0,-19 4 0 0,-9 3 0 122,-10 0 0-122,0 0 0 1,0 0 0-1,0 16 0 0,4 46 0 0,0 20 0 0,-4 2 0 0,0-1 0 0,0-5 0 0,0-9 0 0,0-4 0 0,0-9 0 0,0-18 0 0,0-19 0 0,0-9 0 1,0-10 0 1,0 0 0 121,0 0 0-123,0 0 0 0,0 0-80 1,0-10-89-1,0-33-69 0,0 8-68 0,-8 0-316 0</inkml:trace>
    </iact:actionData>
  </iact:action>
  <iact:action type="add" startTime="9260">
    <iact:property name="dataType"/>
    <iact:actionData xml:id="d1">
      <inkml:trace xmlns:inkml="http://www.w3.org/2003/InkML" xml:id="stk1" contextRef="#ctx0" brushRef="#br0">21661 8646 261 0,'0'0'639'3,"0"0"-462"-3,0 0-66 0,0 0 5 0,0 0-65 0,0 0-20 0,0 0 39 0,-105 51-16 0,35-7-15 0,-1 14 3 0,7 7 4 0,10 5-1 0,13 7 1 1,18 1-7 5,19-6-16 142,4-7-2-148,0-2-1 1,59-10-7 0,23-12-1-1,5-17-1 0,7-15-7 1,-3-9 4-1,-9 0 2 0,0-58-4 0,-18-20-1 0,-14-16-4 0,-18-3 1 0,-15-6-1 0,-17 13 0 0,0 12-1 0,0 13-1 0,-21 17-1 0,-32 20-2 0,4 10-3 1,-14 18-32 3,-19 0-59 114,0 25-91-118,46 8-172 1,9 3-751 0</inkml:trace>
    </iact:actionData>
  </iact:action>
  <iact:action type="add" startTime="10340">
    <iact:property name="dataType"/>
    <iact:actionData xml:id="d2">
      <inkml:trace xmlns:inkml="http://www.w3.org/2003/InkML" xml:id="stk2" contextRef="#ctx0" brushRef="#br0">25170 11886 720 0,'0'0'293'1,"0"0"-132"-1,0 0 11 0,0 0-32 0,0 0-45 0,0 0 4 0,25-66-9 0,25 7-4 0,22-12-17 0,14-7-9 0,16-7-16 4,9-8-26 113,12-14-18-115,3-8 0-1,9-16 0-1,-7-6 0 0,11-7 0 0,-10 4 0 0,-7 15 0 0,3 7 0 0,-10 16 0 0,-9 7 0 0,-5 8 0 0,-8 9 0 0,-7 1 0 0,-10 5 0 0,-7 1 0 1,-5 7 0 6,-10 6 0 150,-9 8 0-157,-3 15 0 0,-11 6 0 0,-16 9 0 0,4 4 0 0,-8 4 0 0,-5 2 0 0,-6 7 0 0,0-1 0 0,0 4 0 0,0-6 0 0,0 6 0 0,0 0 0 0,0 0 0 0,-10 0 0 0,-37 0 0 1,-16 0 0-1,-15 17 0 0,6 1 0 0,-1-2 0 0,1 0 0 142,2 5 0-142,13-6 0 0,7-2 0 0,18-9 0 1,15 1 0-1,9-5 0 0,8 0 0 0,0 0 0 0,0 0 0 0,0 0 0 0,36 0 0 0,23-25 0 0,10-16 0 0,7 5 0 0,0 7 0 0,-4-1 0 0,2 11 0 0,-3 2 0 1,-12 5 0 4,-12 4 0 131,-12 4 0-136,-16 4 0 0,-10 0 0 0,-3 0 0 0,-6 0 0 0,0 0 0 0,0 29 0 0,0 32 0 0,0 12 0 0,0 1 0 0,0-5 0 0,0-16 0 0,0-13 0 0,0-18 0 0,0-15 0 1,0-2 0-1,0-5 0 0,0 0 0 5,0 0 0 142,0 0 0-147,0 0 0 0,0 0-148 0,0 0-153 0,0-12-141 0</inkml:trace>
    </iact:actionData>
  </iact:action>
  <iact:action type="add" startTime="11215">
    <iact:property name="dataType"/>
    <iact:actionData xml:id="d3">
      <inkml:trace xmlns:inkml="http://www.w3.org/2003/InkML" xml:id="stk3" contextRef="#ctx0" brushRef="#br0">28347 8519 330 0,'0'0'443'0,"0"0"-275"0,0 0-62 0,0 0-10 122,0 0 28-122,0 0-25 0,0 0-12 0,-240-3-23 0,162 45-12 0,-2 9 3 0,17 12-2 1,21 10-10-1,0-3 3 0,33-1-12 0,9-11-3 0,0-5-2 0,32-16-7 0,41-9 5 0,20-11-12 0,10-17 1 127,-1 0-11-127,-5-6 4 0,-13-41-3 0,-8-16-3 0,-26-2-1 0,-12 3-1 0,-15 2-1 1,-16 7 0-1,-7 12-2 0,0 5 2 0,0 1-4 0,-15 13 1 0,-29-3-15 0,-15 0-43 0,-7 13-58 0,-5 12-66 0,39 0-108 4,7 0-397 117</inkml:trace>
    </iact:actionData>
  </iact:action>
  <iact:action type="add" startTime="12947">
    <iact:property name="dataType"/>
    <iact:actionData xml:id="d4">
      <inkml:trace xmlns:inkml="http://www.w3.org/2003/InkML" xml:id="stk4" contextRef="#ctx0" brushRef="#br0">30549 13139 454 0,'0'0'308'0,"0"0"-92"0,0 0-47 1,0 0-27 137,0 0 0-138,0 0-37 0,0 0-22 1,38-6-15 1,23-53 23-2,28-25-11 0,8-14-3 0,15-21-15 0,3-17-12 0,20-11-50 0,6-15 0 0,-8-3 0 0,2 3 0 0,-17 19 0 0,-15 17 0 0,-12 15 0 0,-13 17 0 0,-13 13 0 1,-4 16 0 5,-6 8 0 117,-6 7 0-123,-9 1 0 0,2 4 0 0,-9 3 0 0,3 2 0 0,-13 8 0 0,1 7 0 0,-12 13 0 0,-7 2 0 0,1 10 0 0,-6-3 0 0,0 3 0 0,0 0 0 0,0 0 0 0,0 0 0 0,0 0 0 128,0 0 0-128,0 0 0 0,0 0 0 0,0 0 0 1,0 0 0-1,0 0 0 0,0 0 0 0,-42 0 0 0,-15 13 0 0,-9 12 0 0,-9 0 0 0,1-2 0 0,-8-3 0 0,12-4 0 0,7 2 0 0,19-15 0 0,21 1 0 125,8 2 0-125,15-6 0 0,0 0 0 0,0 0 0 0,0 0 0 0,0 0 0 0,4 0 0 0,42 0 0 0,20-22 0 0,-3-6 0 0,0 3 0 0,0 4 0 0,-12 2 0 0,-3-1 0 0,-14 5 0 1,-7 12 0-1,-14-4 0 126,-4 7 0-126,-5 0 0 0,-4 0 0 0,0 0 0 0,0 0 0 0,0 0 0 0,0 3 0 0,0 47 0 0,4 19 0 0,2 9 0 0,-6 0 0 0,9-13 0 1,-7-17 0-1,4-24 0 0,0-11 0 0,-1-13 0 0,-3 0 0 125,8 0 0-125,9 0-25 0,-4-28-155 0,2-29-80 0,-15 24-54 0,-2 1-170 1</inkml:trace>
    </iact:actionData>
  </iact:action>
  <iact:action type="add" startTime="13892">
    <iact:property name="dataType"/>
    <iact:actionData xml:id="d5">
      <inkml:trace xmlns:inkml="http://www.w3.org/2003/InkML" xml:id="stk5" contextRef="#ctx0" brushRef="#br0">32730 9653 560 0,'0'0'206'1,"0"0"-66"6,0 0-14 112,0 0-54-119,0 0-14 0,0 0 9 0,0 0 41 0,-21-58-19 0,-36 58-18 0,-6 0-13 0,-4 28-2 0,3 30-10 0,1 14-3 0,8 10-6 0,20 1-3 0,11-1-8 0,20-4-2 0,4-10-1 0,0-2 0 130,59-13-3-130,9-16-11 0,10-16 5 0,8-21-5 0,-2 0 2 0,-1-5-3 0,-5-48-2 0,-15-13-3 1,-13-3-2-1,-16 0 1 0,-11 4-1 0,-12 6 3 0,-11 7-4 0,0 2 4 0,0 6-4 0,-36 12-1 0,-15 7-1 125,-8 4-1-125,-4 8 2 0,-9 6-14 0,3 2-61 0,-5 5-64 0,55 0-78 0,9 0-221 0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9T01:39:08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15">
    <iact:property name="dataType"/>
    <iact:actionData xml:id="d0">
      <inkml:trace xmlns:inkml="http://www.w3.org/2003/InkML" xml:id="stk0" contextRef="#ctx0" brushRef="#br0">3305 15028 661 0,'0'0'173'33,"0"0"-54"-33,0 0-19 0,0 0-19 0,0 0-22 0,0 0-2 0,0 0 0 0,0 0 3 0,0 4-13 0,-8 21 12 0,5-6-30 1,3 6-5 1,0 3 2-1,0 2-4 0,0 2 5-1,0-8-13 55,0 5 5-55,0-8-5 0,19-2 3 0,7 6-9 0,7-7 3 0,7 2-1 0,3-8-5 41,3 13 0-41,11-14 3 0,2 6 0 0,4-2 1 0,5-11-1 0,1-4-5 5,3 0 3 29,10 0-5-34,0 0 2 1,2 0-2-1,9-22 0 41,-11 4-1-41,5-11 0 0,-9 14 4 0,-9-5-3 0,-6 6 3 0,-4 3-1 38,-2-1 1-38,-12-1-4 0,7 1 0 0,-3 0 1 0,-7 6 1 39,-6 3-2-39,-11 3 1 0,-6 0 0 0,0 0 1 0,4 0 6 43,4 33 11-43,1 12-5 0,-1 7-4 0,-8 5-7 0,4 11 1 0,-4 0-1 38,-4 4-2-38,0 0-1 0,-7-12 3 0,-6-20-1 0,-2-11-3 40,5-15 1-40,-5-14 0 0,0 0 0 0,0 0-1 0,8 0-1 40,3 0-2-39,7-37 0-1,12-29 4 1,-3-21-2-1,-3-3 2 0,5 0 0 40,-6 9 0-40,-4 8 0 0,-4 12-1 0,2 11 1 0,2 6-1 44,-7 6 2-44,7 2 0 0,-8 7 2 0,10 4-5 0,-8 10 3 0,1 0-1 40,-1 5 0-40,6 3 2 0,-2-1 3 0,6-2 3 0,0-1 0 41,5 7 0-41,3 0 5 0,5 4-2 0,10 0 2 0,9 0-4 0,4 0-3 39,13-6 3-39,2 6-8 0,12-3 5 0,9-4-6 0,-5-2 8 42,-1 6-7-42,-1-7 2 0,-5 10-1 0,-10-3 2 0,7 3-1 0,-6 0 0 40,-6 0 1-40,-3 0 3 0,7 0 2 0,3 0-8 0,8 0 4 41,7 0-2-41,5 0-3 0,6 0 4 0,9 0 0 0,-1 0 4 39,11 0-4-39,5 0 4 0,-1 0-7 0,-2 3 7 0,-6 1-4 0,-15 2 4 38,-6 6 1-38,-13-9-2 0,-10 4-7 0,2 3 0 0,-3-2 0 41,3-1 0-41,0 5 0 0,8-3 0 0,7 7 0 0,-7-3 0 38,-4-1 0-38,-7 9 0 0,-7-17 0 0,-5 9 0 0,-5-2 0 35,-1-3 0-35,0 3 0 0,6 2 0 0,0-1 0 0,-2 1 0 40,8 3 0-40,-8 1 0 0,0 4 0 0,-2 3 0 0,-15-12 0 38,0 1 0-38,2-1 0 0,-6-8 0 0,-5 8 0 0,1-3 0 38,4 3 0-38,2-1 0 0,-3 3 0 0,1-4 0 0,2 0 0 37,-6-8 0-37,-7-2 0 1,-4 0 0-1,4 0 0 0,-1 0-3 42,3-2-2-42,5-36 2 0,8-15 3 0,-4-9-1 0,10-7 0 0,-4-3 1 44,-8 11 2-43,-1-2 1-1,-1 23-2 0,-9 8-1 0,0 7 0 0,-6 3-2 41,11 3-48-41,-3-15-43 0,13-10-103 0,-23 23-104 0,8-4-130 2</inkml:trace>
    </iact:actionData>
  </iact:action>
  <iact:action type="add" startTime="6529">
    <iact:property name="dataType"/>
    <iact:actionData xml:id="d1">
      <inkml:trace xmlns:inkml="http://www.w3.org/2003/InkML" xml:id="stk1" contextRef="#ctx0" brushRef="#br0">19284 15053 632 0,'0'0'158'1,"0"0"-12"-1,0 0-44 0,0 0-23 0,0 0-18 0,0 0-15 0,0 0 5 0,19 162 6 38,-19-100-4-38,4-5-4 0,3 0-9 0,14-3-13 0,6-6-2 38,7 5-10-38,14-7 3 0,7-10-3 0,12 0-14 0,9-1 8 40,13-7-7-40,1-9 9 0,9-7-2 0,3-6 2 0,-10-6-7 4,5 0 1 33,-2 0-1-37,-8-6-2 0,-1-6 7 0,-8-3-4 0,-9 2 7 39,7 6-4-39,-17 7-3 0,-10 0 4 0,-3 0-2 0,-12 0-4 40,8 0-1-40,-2 40 0 0,0 13-1 0,0 25 0 0,-4 16-1 38,-7 6 0-38,5 0 1 0,-9-28-1 0,-4-17 2 0,-8-30-2 2,-7-18 0 36,-6-7-1-38,9 0-5 0,-5-22-18 0,7-46-7 0,8-22 31 41,-3-20 2-41,-3 12 2 0,0-3 0 0,1 19-4 0,-1 7 2 40,6 14-4-40,-6 7 5 0,6 11-2 0,-13 5-1 0,11 10 0 42,-4 0-1-42,-5 0 1 1,11-7-1-1,2 8 2 0,-2-11-2 0,10 10 3 44,-7 0-2-43,1 3 2-1,4 1 3 0,-4 3-1 0,5 0 6 0,3 6-4 38,1-3-1-38,14 1 5 0,-6 6 1 0,15 0 9 0,8 6-3 41,5 2 3-41,5 3-10 0,3-6-5 0,4 6 2 0,13 0 3 0,0-4-5 42,-3 1 1-42,1-1 3 0,-7 4-7 0,5 0 8 0,-13 0 3 2,2 0 2 38,0 0 0-40,-2 0-4 0,6 0-5 0,8 0-3 0,-3 7 3 40,-7-3-1-40,6 5 2 0,3-1 4 0,-3 9 3 0,0-5-6 41,-1 13 2-41,-3-10 1 0,-2 6 0 0,2-4-1 0,0-5-5 0,-2-5 2 40,-4 2-4-40,2-6 4 0,-2-3-7 0,2 0 5 0,0 6-5 38,0-3-1-38,-2 1 1 0,-13 5 0 0,7 3 3 0,-5 4-3 41,-4 0 3-41,4 0-2 0,3-2-1 0,-9 6 2 0,-2-18-2 0,8 4 2 40,-8-2-2-40,12-4-1 0,9 0 1 0,5 0-1 0,-5 0 2 42,10 0-1-42,-1 0 1 0,-5 0 0 0,-4 0 0 0,-7 0-1 41,-1 0 0-41,-7 0 0 0,-14 0 1 0,-5 0-1 0,4 0 0 1,-8-10 0 37,-6-2 0-38,6-3 1 0,-4-5-2 0,0-10 1 0,-3-2 0 4,16-14 1 35,-15-1 0-39,6-7-1 0,2-4 3 0,-4 5-3 0,-2 0 1 39,1 13-1-39,-9 8 0 0,-11 7-1 0,-3 9 1 0,-9-1-38 45,-1-7-44-45,-4-6-104 0,0 15-81 0,0 2-147 0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9T17:35:33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64">
    <iact:property name="dataType"/>
    <iact:actionData xml:id="d0">
      <inkml:trace xmlns:inkml="http://www.w3.org/2003/InkML" xml:id="stk0" contextRef="#ctx0" brushRef="#br0">11681 13774 360 0,'0'0'218'16,"0"0"-76"-15,0 0-23 0,0 0-33 11,0 0-18-12,0 0-3 10,0 0 5 9,0 0-4-19,0-29-3 0,0 29 9 15,0 9-14-14,0 36-29 8,0 19-6 4,0 1-4-12,0 13-3 19,-4-9-3-20,-9 2-5 0,7-18-1 16,-2-5-2-16,-3-15-3 18,3-8 0-10,1-9-1-6,7-11-1 4,0-5 0 8,0 4 1-14,0-1 2 5,0-3 7 5,0 4-6 5,0 5-4-15,0-9 0 23,0 0 6-20,7 0 10-2,20 0-4-1,9 0-7 9,-7 0 5 0,5 0 2 3,8 0 8-12,-2 0-8 16,7 0 2-16,7 0-2 9,-5 0-4-2,10 0-3 43,-4 0 2-48,8 0 0 2,6 0 5-2,7 0-1 2,2-9 0-1,4 5-9-1,-10 1 11 1,2-1-6 13,-7 4 1-14,-1 0-1 0,-7 0-1-2,6 0-4 15,-6 0 3-14,0 0-1 10,2 0-3-11,2 0 0 10,-2 0-1 8,9 0 0-15,6 0 2-2,0 0-2 16,-5 0 3-16,-3 0-2 5,1 0 1 6,-1 0 4-12,-1 0-3 13,3 0 0-3,-11 0-3-9,0 0 1 14,-5 0-3-14,5 0 4 12,5 0-2-13,-1 0 1 15,4 0 1-14,-8 0-1 8,9 0-1 4,1 0 0-12,5 0 1 7,10 0 0 1,-4 0 0-4,13 0 1 3,-7 0-1 0,-3 0-1 0,-1-5-1-1,-4 2-2 3,-9 3 3-2,1 0 0 2,-1 0 0-10,-5-6 0 11,-1 2 1 2,-2 4-1-13,11 0 3 11,-5 0 2 9,7 0-3-20,-7 0 2 1,1 0-1 6,-9 0-1 6,0 0-2-13,-5 0-4 13,-1 0 0-13,4 0 2 11,6 0-2-4,0 0 4 6,11 0 2-12,-4 0 1 13,1 0 2-14,-3 0 1 12,-5 0-1-1,-4 4-2-10,0 5-3 19,0 0 1-19,4-2-1-1,-4 2-2 15,5-9 1-14,5 3 0 12,3 2 1-12,10 3 0 11,4 1 4-8,1-1-4 9,-3-4 0-12,-10-4-3 7,-9 0-2 2,-6 0 2-4,-13 0 2 4,7 0 0-5,-11 0 1 2,-2 0 4 1,5 0-4 0,-3 0 3 13,-2 0 0-21,-2 0 0 0,-3 0-1 14,-3 0 2-3,4 0-4-11,-7 0 2 19,1 0-2-17,-1 0-1-2,1 0-1 14,1 0 2-14,5 0-2 9,-10 0 1 13,3 0 1-22,-6 0-1 0,-10 0 0 7,2 0 0 0,-13 0 1 9,4 0 0-16,0 0 0 13,-1 0-4-12,1-4 3 17,0-21 1-18,-2-8 5 12,1-8-5-12,-5-9 3 15,4 3-2-15,2-11 0 19,-6 1 1-18,4-1 0 8,1 10-1-8,-5-1 0 7,4 8-1 4,-2 13-1 4,-2 3-44-15,8 9-71-1,1 16-54 18,3 0-144-18,16 0-778 17</inkml:trace>
    </iact:actionData>
  </iact:action>
  <iact:action type="add" startTime="12119">
    <iact:property name="dataType"/>
    <iact:actionData xml:id="d1">
      <inkml:trace xmlns:inkml="http://www.w3.org/2003/InkML" xml:id="stk1" contextRef="#ctx0" brushRef="#br0">23520 13863 699 0,'0'0'161'2,"0"0"-24"-1,0 0-46 5,0 0-49 7,0 0-21 5,0 0 1-16,0 0 2-2,16 233 5 8,-16-164-5 12,0-6-3-19,0-15 2-1,0-12-6 12,0-11 0-12,0-13-6 13,0-7-3 5,0-5-1-18,0 0-6 0,24 0 3 18,9 0 8-17,16 0-4 17,-1 0 10-17,3-17 6-1,6-2-1 10,2 2-3 12,12-1-2-22,1-1 2 0,8 8-3 9,-2-2 3-4,4 3-3 1,5-2-5 5,-3 5-4 1,9-5-2-12,4-1 0 9,0-2 2 5,2 2 0-14,4 1-4 9,-8 3 5 0,-7 6-2 9,5 3 2-17,-11 0 0-1,0 0-2 16,-12 0 0-16,6-6-2 20,-7 6-1-20,3 0 0 0,-3 0 1 13,3 0 4 1,0 0-1-14,-7 0 1 7,7 0-4 5,-5 0 0-12,-4-3-2 15,7-1-2-15,-3-5-1 16,-4-3 0-15,3 5 3 11,5-5-2-11,-7 6 1 15,-1 2 2-16,-4 4 1 18,4 0 1-18,-4 0 1 12,0 0 0-12,0 0-5 23,6 0 0-23,-6-7 0 0,9 7-2 8,-9-12 1 1,4 12 0 3,-4 0 0-12,4 0 4 16,3 0-1-16,-3 0 1 8,2 0-4-1,1 0 0 7,-3 0 0-14,6 0 0 7,-3 0 1 2,3 0-2 6,5 0 6-15,-13 0-4 14,2 0 3-13,0 0-1 9,-6 0-2 9,2-5-1-19,-4 1 1 0,4 0-2 17,-2 0 0-16,15 4 1 4,-9 0-1 2,2 0 0 10,-2 0 1-16,1 0-1 18,3 0 1-19,-14 0-1 0,8-7 0 10,-13-3 1 3,-1-2-1-13,1 5 0 25,3-1 0-25,-1 3 0 0,1 0 2 12,2 2-1-11,-3 3 1 8,3 0 0 6,-1-4-1-15,-3 1-1 5,2 3 1 11,-1-5 1-15,5 5-2 13,-2 0 1-14,3 0-1 17,-3 0 1-16,-2 0 0 4,3 0 2 3,1 0-3 4,-2 0 1-11,8 0-1 19,-6 0 0-20,8 0 2 5,-4 0-2 8,-10 0 1-13,1 0 1 10,-4 0-1 5,-10 0 0-14,-2 0-1 6,0 0 0 3,4 0 0-10,-9 0 0 15,1 0 0 3,-3 0 1-16,-2 0-1-2,5 0 0 6,-5 0 1 1,0 0-1 7,5 0 0-13,-7 0 0 15,7 0 0-16,-1 0 1 12,3 0-1 5,-7 0 0-16,5 0 0-1,-12 0 0 13,-1 0 0-12,-4 0 0 13,-2 0 0-14,-3 0 0 18,-4 0 0-18,2 0 0 19,-1 0 0-19,-5 0 0 0,0 0 1 9,0 0-1 13,0 0-1-21,0 0 0-1,0 0 0 10,0 0-2 9,0 0 2-18,0-4-2-1,4-58 2 13,11-17 1-12,2-14 1 14,1-9-1-14,6 1 0 19,-10 5-1-20,5 6-2 0,-4 18 2 15,0 19-12-14,-11 25-18 10,-4 12-34-6,0 7-43 1,0 9-120 11,0 0-138-16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9:2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4">
    <iact:property name="dataType"/>
    <iact:actionData xml:id="d0">
      <inkml:trace xmlns:inkml="http://www.w3.org/2003/InkML" xml:id="stk0" contextRef="#ctx0" brushRef="#br0">18108 18720 170 0,'0'0'519'0,"0"0"-352"0,0 0 0 0,0 0-59 0,0 0-29 36,0 0-19-36,0 0 3 0,0 0 15 0,264-7-2 0,-157 7-2 43,26 0-5-43,17 0-8 0,33 7-5 0,21 6-10 0,17 2-25 0,13 3 7 39,9-18-7-39,-18 0 3 0,-4 0-12 0,-3 0-2 0,-14 0 2 4,-12-8-6 37,-22-17 4-41,-31 12-6 0,-33-12 1 0,-26 13 0 0,-30 12 3 4,-22-7-2 32,-26 7 2-36,-2 0-5 0,0 0 2 0,0 0 6 41,-2 0-4-41,-85 12-5 0,-50 33 1 0,-54 7 2 0,-26 11-3 0,-19-19 3 39,0 5-2-38,-11-15 4-1,3-6 1 0,-11-8 2 0,-13-4-7 41,13-16-3-41,13 0 0 0,27 0 0 0,21 0 0 0,38-16 0 0,23-4 0 41,28 12 0-41,31 8 0 0,30-10 0 0,23 10 0 0,15 0 0 40,6 0 0-40,0 0 0 0,0 0 0 0,0 0 0 0,27-7 0 1,74 7 0 38,57-8 0-39,51 4 0 0,37-5 0 0,37 2 0 0,1-2 0 40,-2 9 0-40,-20 0 0 0,-28 0 0 0,-34 0 0 0,-21 0 0 41,-4 0 0-41,-11 0 0 0,-16 0 0 0,-16-9 0 0,-37-3 0 0,-25 5 0 40,-30-2 0-40,-21 9 0 1,-11 0 0-1,-8 0 0 0,0 0 0 39,0 0 0-39,0 0 0 0,-4 0 0 0,-95-9 0 0,-70 2 0 1,-58-5 0 38,-28-4 0-39,-27-6 0 1,5 7 0-1,-9 6 0 0,8 9 0 40,25 0 0-40,21 0 0 0,38 0 0 0,34 0 0 0,36 0 0 41,46 0 0-41,34 0 0 0,35 0 0 0,9 0 0 0,0 0 0 0,30-4 0 39,90-4 0-39,69 1 0 0,73-3 0 0,24-2 0 0,18-3 0 39,-18-2 0-39,-18 5 0 0,-28 3 0 0,-17 2 0 0,-18 7 0 41,-13 0 0-41,-24 0 0 0,-20 0 0 0,-24 0 0 0,-21 0 0 0,-21 0 0 39,-23 0 0-38,-12 7 0-1,-20-7 0 0,-14 0 0 0,-9 0 0 39,-4 0 0-39,4 0 0 0,-4 0 0 0,0 0 0 0,-44 0 0 38,-89 0 0-38,-58 0 0 0,-62 0 0 0,-34 0 0 0,-21 0 0 42,-20-15 0-42,5-2 0 0,3 12 0 0,31 5 0 0,45 0 0 0,39 0 0 40,52 0 0-40,41 0 0 0,53 0 0 0,34 0 0 0,20 0 0 39,5 0 0-39,7 0 0 0,81 0 0 0,28 0 0 0,19 22-60 3,-82-14-202 35,-24 12-182-38</inkml:trace>
    </iact:actionData>
  </iact:action>
  <iact:action type="add" startTime="8868">
    <iact:property name="dataType"/>
    <iact:actionData xml:id="d1">
      <inkml:trace xmlns:inkml="http://www.w3.org/2003/InkML" xml:id="stk1" contextRef="#ctx0" brushRef="#br0">23073 12133 496 0,'0'0'319'1,"0"0"-218"-1,0 0 57 0,0 0-36 38,0 0-51-38,0 0-17 0,0 0 9 0,0 0-5 0,8 158-17 41,20-93 1-40,10 4-9-1,6 9-3 0,25-3-9 0,7 5-3 41,25 2 2-41,15-1-10 1,7-3 7-1,9-7-8 0,-1-14 5 0,8-13-7 42,9-6 6-42,12-11 3 0,4-2-7 0,-2-9-3 0,3-4-4 0,-5 1-4 42,-2-5 1-42,6-4 1 0,-1 4-1 0,1-3-2 0,-2 3 3 79,-6-1 2-79,-8 3-2 1,3-2 0-1,-10-4 3 0,1-1-3 0,-7 1 0 0,-9 4 1 0,2 5 0 0,5 6-1 0,-2-1 1 0,2 7 3 43,2-6 2-42,-3 9-3-1,-3 0 2 0,6 9 3 0,-7 9-3 0,7-1 3 42,-13 5-1-42,-10-6-1 0,0 8 0 0,-20 1-5 0,-3 10 1 2,-7-7-2 39,-19 3 6-41,-4-7-4 0,-6 1 2 0,-2-3-4 0,-5-11 1 41,-10 4 1-40,2-11-2-1,-7-5 1 0,1-2-1 0,-1 0 0 1,1-4 2 39,-5-4-2-40,-3-2 1 1,-7-2-1-1,-3-10 0 0,-5 2 0 41,-7-5 0-41,-2 0-1 0,0 0 1 0,0 0-1 0,0 0 0 0,0 4-5 41,0 0 0-41,-40 5 1 0,-23-1 3 0,-15 3 2 0,-5-3-1 43,-5 2 0-43,-9-3-1 0,2-2 1 0,0 2 0 0,9-4-1 0,18 3 0 41,18-2 2-41,23-4 1 0,10 4 0 0,10-4-1 0,1 0 0 41,6 0 3-41,0 4 5 0,13 13 5 0,54-2 8 0,17 13-13 0,13-3 7 40,-2 0 8-40,-2-4-2 1,-9-2-1-1,3 3 0 0,-14-3-8 42,-1-2 1-42,-13-6-2 0,-8-1-2 0,-16-2-1 0,-7-8 3 0,-5 0-4 41,-4 3-4-41,-2-3 0 1,-3 0-1-1,-9 0 3 0,1 0-3 1,-6 0-2 39,8 0 1-39,-8 0-1-1,0 0 0 0,0-11-1 0,0-58 1 42,0-26 0-42,0-10 1 0,0-7 0 0,0-1 5 0,0 5-6 0,0 11 0 42,0 22 0-42,0 20 0 0,0 17 0 0,0 9 0 1,0 4 0 40,0 14 0-41,0 0-29 0,0-3-39 0,0-5-70 0,0-16-104 0,0 25-138 40,0-8-803-39</inkml:trace>
    </iact:actionData>
  </iact:action>
  <iact:action type="add" startTime="11045">
    <iact:property name="dataType"/>
    <iact:actionData xml:id="d2">
      <inkml:trace xmlns:inkml="http://www.w3.org/2003/InkML" xml:id="stk2" contextRef="#ctx0" brushRef="#br0">17482 12185 600 0,'0'0'249'0,"0"0"-77"0,0 0-27 0,0 0-58 39,0 0-21-39,0 0-10 0,0 0-1 0,34 250-10 0,-34-220-20 0,0-13 1 41,0-9-14-41,0-8-3 0,0 0-9 0,0 0-7 0,15-40-1 41,8-38 8-41,2-12 9 1,9-4-9-1,-2 16 5 0,-1 19-5 1,-5 17 0 42,3 18 0-43,-2 15 3 0,-1 9 6 0,3 0 20 0,-1 65 21 0,7 27-22 41,-9 13 3-41,3 4-11 0,-6-13-8 0,-6-14-8 0,-4-29-4 5,-3-22-1 33,-5-18-21-38,-5-13-41 0,4 0-29 0,0 0-67 0,2-7-69 42,-1-27-166-42</inkml:trace>
    </iact:actionData>
  </iact:action>
  <iact:action type="add" startTime="11497">
    <iact:property name="dataType"/>
    <iact:actionData xml:id="d3">
      <inkml:trace xmlns:inkml="http://www.w3.org/2003/InkML" xml:id="stk3" contextRef="#ctx0" brushRef="#br0">18677 12057 617 0,'0'0'151'0,"0"0"-35"39,0 0 10-39,0 0-29 1,0 0-19-1,0 0-16 0,-221 87 8 41,168-30 0-41,17 5-11 0,13-9-12 0,13-9-8 0,10-7-10 1,0-5 16 38,33-11-5-38,35-8-21 0,6-13-8-1,2 0-5 0,-7-13-5 41,-14-37 0-41,-15-15-2 0,-17 0-3 1,-12 1 2-1,-11 6-3 0,0 13-26 41,0 8-30-41,-26 1-50 0,-10-2-78 0,15 31-53 0,11 7-372 42</inkml:trace>
    </iact:actionData>
  </iact:action>
  <iact:action type="add" startTime="12031">
    <iact:property name="dataType"/>
    <iact:actionData xml:id="d4">
      <inkml:trace xmlns:inkml="http://www.w3.org/2003/InkML" xml:id="stk4" contextRef="#ctx0" brushRef="#br0">19821 11808 348 0,'0'0'411'0,"0"0"-251"0,0 0-21 41,0 0-46-41,0 0-31 0,0 0-9 0,-246 140-16 0,183-87-3 0,4 3-2 42,14-5 8-42,12-3 5 0,20-6-9 0,7-2-3 0,6-8-3 41,0 5 5-41,52-4-9 0,12-9-5 0,5-13-15 0,-6-1-6 41,-4-10-2-41,-2 0-13 0,-12 0-20 0,-8 0-35 1,-11 0-109-1,-26 0-72 41,0-13-430-41</inkml:trace>
    </iact:actionData>
  </iact:action>
  <iact:action type="add" startTime="12467">
    <iact:property name="dataType"/>
    <iact:actionData xml:id="d5">
      <inkml:trace xmlns:inkml="http://www.w3.org/2003/InkML" xml:id="stk5" contextRef="#ctx0" brushRef="#br0">20026 11115 534 0,'0'0'195'0,"0"0"-30"0,0 0-45 0,0 0-59 0,4 241-9 38,-4-160-5-37,2 13 0-1,9 8 10 0,-5 1-8 0,2-6 6 41,1-3-21-41,-3-16-7 0,7-13-15 0,-9-25-7 0,2-17-2 0,1-23 0 43,-1 0-2-43,0 0-1 0,20 0-1 0,1-35-9 0,3-9 3 0,3-1 3 41,-7 12 4-41,3 8 0 0,-2 12 1 0,-1 11 1 0,1 2 2 42,1 0 3-42,1 40 19 0,9 25 17 0,-9 14-24 0,-1-11-13 0,-11-10-3 42,-3-22-2-42,-5-18-2 0,-5-15 0 1,-2-3-3-1,11 0-35 42,4 0-59-42,6-37-31 0,4-16-34 0,-18 25-116 0,-9 6-271 0</inkml:trace>
    </iact:actionData>
  </iact:action>
  <iact:action type="add" startTime="12959">
    <iact:property name="dataType"/>
    <iact:actionData xml:id="d6">
      <inkml:trace xmlns:inkml="http://www.w3.org/2003/InkML" xml:id="stk6" contextRef="#ctx0" brushRef="#br0">20955 11919 336 0,'0'0'109'0,"0"0"40"0,0 0 31 0,0 0-36 0,0 0-35 40,0 0-21-40,-147 36-23 0,104 7-4 0,12-7-9 0,3-4-3 43,16-3-14-43,12-8-15 0,0-4-4 0,0-2 0 0,40 0-10 0,17-9-6 43,2-6-6-43,2 0 0 0,-11-30-6 0,-16-36-2 1,-9-15-7 0,-12-3 5 40,-13 13 2-41,0 31 3 0,0 19 9 0,0 21 2 0,0 0 2 42,0 0 25-42,0 7-7 0,0 43 3 0,0 12-1 0,0 4 1 0,0-7-12 42,0 4-2-41,0-18-7-1,0-13-2 0,11-19 0 0,5-13-26 0,8 0-75 43,3-10-42-43,-14-18-99 0,-3-4-208 0</inkml:trace>
    </iact:actionData>
  </iact:action>
  <iact:action type="add" startTime="13359">
    <iact:property name="dataType"/>
    <iact:actionData xml:id="d7">
      <inkml:trace xmlns:inkml="http://www.w3.org/2003/InkML" xml:id="stk7" contextRef="#ctx0" brushRef="#br0">21259 12217 241 0,'10'0'479'3,"-1"0"-370"37,1-25 57-40,-1-32-80 1,-5-8-16-1,6-4-21 0,-1 16-13 44,-1 7-20-44,3 17-5 0,-3 14 2 0,1 8-8 0,-1 7 3 0,9 0 12 44,12 0 36-44,5 51-9 0,8 27-18 0,-4 5-23 0,-6-11-4 0,-5-22-2 41,-8-25-2-41,-2-18-15 0,-9-7-45 0,3 0-55 0,-3-54-78 42,-8 19-103-42,0-5-265 0</inkml:trace>
    </iact:actionData>
  </iact:action>
  <iact:action type="add" startTime="13680">
    <iact:property name="dataType"/>
    <iact:actionData xml:id="d8">
      <inkml:trace xmlns:inkml="http://www.w3.org/2003/InkML" xml:id="stk8" contextRef="#ctx0" brushRef="#br0">22024 11780 288 0,'0'0'306'1,"0"0"-222"38,0 0 58-39,0 0-50 0,0 0 11 0,0 0-7 0,-51 3-22 3,11 34 0 36,2 9-10-39,13-1-3 0,6-1-15 0,10-7-5 0,9-9-20 41,0-7-9-41,0-11-8 0,9-10-2 0,22 0-2 0,7-31 0 42,2-28-6-42,-8-16 0 0,-9 7 2 0,-10 11 2 0,-5 14 1 0,-2 24 0 44,-6 10 1-44,0 9 0 0,0 0 3 0,0 42 5 0,0 44 1 0,-6 40-1 40,-2 25 7-40,4 17 4 0,4 15 4 0,0-4 8 0,0-20-4 44,-13-19-12-44,-4-37-7 0,-4-31-7 0,0-22-1 0,-17-17-2 0,-11-33-7 44,-5 0-53-44,-7-53-51 0,16-71-44 0,14-29 33 0,24 66-98 0,7 9-417 43</inkml:trace>
    </iact:actionData>
  </iact:action>
  <iact:action type="add" startTime="14215">
    <iact:property name="dataType"/>
    <iact:actionData xml:id="d9">
      <inkml:trace xmlns:inkml="http://www.w3.org/2003/InkML" xml:id="stk9" contextRef="#ctx0" brushRef="#br0">22319 11633 673 0,'0'0'204'1,"0"0"-11"-1,0 0-80 0,0 0-22 0,0 0-40 44,0 0 6-44,259-77-22 0,-230 45-18 0,-6-2-12 0,-6 6-4 0,-17 3-1 42,0 9-5-42,0 8 2 0,-31 8-16 0,-24 0 19 0,0 11 0 0,4 55 11 41,7 15 9-41,17 9 14 0,6-8 0 0,21-5-7 0,0-2 2 3,0-7-19 36,4-5-4-39,40-16-5 0,0-10-1 0,15-14-11 0,-2-23-53 44,-27 0-118-44,-1-30-155 0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29T18:06:07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180">
    <iact:property name="dataType"/>
    <iact:actionData xml:id="d0">
      <inkml:trace xmlns:inkml="http://www.w3.org/2003/InkML" xml:id="stk0" contextRef="#ctx0" brushRef="#br0">936 13382 967 0,'0'0'132'7,"0"0"-30"-7,0 0-10 8,0 0-11 4,0 0 0 5,0 0-2-17,0 0 8 1,184-3-1 13,-125 3-5-14,21 0-10 15,25 0-23-15,26 0-7 15,29 0-9-14,11 0-5 15,8 0-12-15,-6 7 7 14,-17 5-19-11,-3-3-3-4,-16-2 0 11,-6-2 0-6,-13-5 0 9,-23 0 0-14,-30 0 0 9,-16 0 0 7,-22 0 0-15,-14 0 0 4,-1 0 0 6,-12 0 0-6,7 0 0 7,5 0 0-11,9 0 0 10,21 0-149 8,-27 0-147-19,4 0-221 0</inkml:trace>
    </iact:actionData>
  </iact:action>
  <iact:action type="add" startTime="13216">
    <iact:property name="dataType"/>
    <iact:actionData xml:id="d1">
      <inkml:trace xmlns:inkml="http://www.w3.org/2003/InkML" xml:id="stk1" contextRef="#ctx0" brushRef="#br0">9346 13647 458 0,'0'0'302'1,"0"0"-126"10,0 0-23-10,0 0-21 29,0 0-38-29,0 0 8-1,0 0-21 0,281-103 0 7,-157 67 1 11,26 7-10-17,20 1-18 16,12-4-8-17,9-1-14 0,-7 8-1 13,-18 3-2 0,-12 15-7-13,-17 7 9 26,-25 0-1-25,-5 0-12-1,-25 0-7 0,-23 0-6 12,-21 0-5-6,-13 0 0 0,-16 0-5 1,-9 0-39 1,0 0-68 7,0 0-126-15,0 0-228 17</inkml:trace>
    </iact:actionData>
  </iact:action>
  <iact:action type="add" startTime="14181">
    <iact:property name="dataType"/>
    <iact:actionData xml:id="d2">
      <inkml:trace xmlns:inkml="http://www.w3.org/2003/InkML" xml:id="stk2" contextRef="#ctx0" brushRef="#br0">22637 13279 690 0,'0'0'205'2,"0"0"-67"7,0 0-32 11,0 0-32-19,0 0 23-1,0 0 38 9,0 0-22 11,52 0-17-19,12 0-3-1,28 0-12 8,20 0-22 12,40 0-11-20,25-8-15 0,19-28-4 19,-2 3-8-19,-7 13-2 13,-18 15-9-13,-20 5-10 7,-12 0 0 0,-25 0 0 8,-15 9 0-15,-15-2 0 14,-23-1 0-14,-15-3 0 16,-18-3 0-16,-10 5 0 15,-16-5 0-14,0 0-20 16,0 0-127-14,0 0-137-3,0 0-187 18</inkml:trace>
    </iact:actionData>
  </iact:action>
  <iact:action type="add" startTime="15201">
    <iact:property name="dataType"/>
    <iact:actionData xml:id="d3">
      <inkml:trace xmlns:inkml="http://www.w3.org/2003/InkML" xml:id="stk3" contextRef="#ctx0" brushRef="#br0">30564 13242 638 0,'0'0'217'2,"0"0"-62"7,0 0-40 2,0 0-21 4,0 0-39-12,236-35 5-3,-57-8 35 12,45-4-15-12,43 4-1 13,26 8 5-12,4 6-13 19,7 4-19-19,-24 5-18 19,-29 0 0-19,-41 2-1-1,-47 8-11 6,-50 5-2 1,-49 5-7 1,-35 0-7 7,-18 0-3-15,-11 0-3 22,0 0-3-22,-40 0-7 0,-83 0 2 15,-75 15 8-15,-36 32 3 14,-48-4 1-14,-32-1-1 18,-4-6 1-16,6-2-4 9,25-14-1-11,56 1-1 21,54-5-3-21,50-3 3 0,53-2 1 9,34-4-1 12,30-2 2-21,10-5 4 0,74 0-1 16,92 0 0-16,72 0-2 9,32 0 3 8,10 0-3-16,-40 0 1 3,-35 0-2 3,-49 7-4 14,-36 3 3-20,-23-7 1-1,-30-3 0 13,-25 0 0-13,-18 0 0 13,-12 0 0-8,-12 0 0 9,0 0-5-14,-95 0 4 15,-61 0 1-15,-77-13 8 14,-24-6-6-13,-3-2-2 14,22 2 0-14,44 10-2 15,57 0-1-15,49 9-1 4,42 0 4 3,33 0 1 13,13 0 0-21,44 0 4 0,104 0 4 9,90 0-7 8,53 0 0-17,14 0-2 16,-29 0-3-16,-44 0-3 6,-49 0 5 4,-44 0 1 7,-33 0 1-17,-37-3-1 0,-31 3 2 12,-23 0-1 8,-15 0-1-19,0 0-3-1,-36 0 2 6,-86 0 1 1,-61 0 3 10,-41 3 0-17,-14 19 6 4,4-3-3 6,21-2-3 10,36 0-3-20,57-2-2 0,51-5 2 10,35-2 0 7,34-8 0-15,0 0 1-1,69 0 4 9,77 0-2 5,52 0-1-14,6 0-2 4,-16 0 0 9,-49 0-5-14,-42 0 5 15,-38 7 1-15,-36-3-1 15,-14-4 1-15,-9 5 0 17,0-5-2-17,-13 7-1 13,-69-1 0-13,-41 1 2 16,-22-3 2-16,-11-4 1 24,15 7 1-24,15-7-4 0,24 10-4 11,37-10 1-6,27 0-3 3,19 0-43 4,19 0-41-12,0 12-60 23,30-5-116-23,10 11-344 0</inkml:trace>
    </iact:actionData>
  </iact:action>
  <iact:action type="add" startTime="20009">
    <iact:property name="dataType"/>
    <iact:actionData xml:id="d4">
      <inkml:trace xmlns:inkml="http://www.w3.org/2003/InkML" xml:id="stk4" contextRef="#ctx0" brushRef="#br0">14303 14757 491 0,'0'0'201'2,"0"0"-76"4,0 0-32 14,0 0-39-20,0 0-21 0,0 0 42 11,0 0-13 5,0 0-7-16,-203-12-8 1,108 12-19 15,-23 0 2-16,-12 25-6 17,-11 21-5-16,-5 14-4 17,16 11-6-18,1 1-5 0,7 10-1 13,6 8 3 5,13 3-3-18,12 14 10 0,22 11-7 15,20 1 11-15,22 17 4 16,27 1-9-16,0 10 1 15,76 6-4-14,44-16 8 13,33-18-13-14,20-16-1 15,23-25 2-15,9-13 6 15,-11-21-1-14,-11-26-2 12,-19-18 8-13,-25 0-10 18,-8-54-4-18,-15-39 0 14,-21-40 8-13,-9-21 0 17,-19-29 7-18,-12-18 3 1,-19 0-2 13,-23 1-4-13,-13 16-4 18,0 26 3-19,-53 26-8 9,-10 31-3-4,-11 22-2 4,-6 26-3-4,-13 17-4 10,-16 15-29-15,-13 6-49 13,73 15-127-13,-4 0-171 17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42:42.6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425">
    <iact:property name="dataType"/>
    <iact:actionData xml:id="d0">
      <inkml:trace xmlns:inkml="http://www.w3.org/2003/InkML" xml:id="stk0" contextRef="#ctx0" brushRef="#br0">19417 2504 483 0,'0'0'101'96,"0"0"29"-96,0 0 28 0,0 0-45 0,0 0-23 0,0 0-9 0,0 0-17 0,0-12-14 0,0 12-1 0,0 0 12 0,0 0-2 0,0 0-12 0,0 0-6 0,0 0-20 0,0 0-2 0,0 4-12 0,0 20 0 0,0 0-3 0,0 1 4 0,0-6 2 0,0 7-7 0,0-1 9 0,0-10-10 0,0-3 3 0,0-8-3 0,0-4 2 0,0 0-3 0,0 0-1 0,0 0 0 0,0 0 0 0,0 0 0 0,0 0 0 0,0 0 5 0,0 0-5 0,0 0 1 0,0 0-1 0,0 0 0 0,0 0 3 0,0 0 3 0,0 0 8 7,0 0 2 2,2 0-4 5,23 0-11-13,9 0 6 14,14 0-6-15,-3 6 1 16,1-3-1-16,-2-3-1 15,7 4 0-15,-1-4 0 15,-7 4 3-14,9-4-1 13,-5 0 6-14,-7 4-4 24,0-4 2-24,2 4-3 0,-6-4 1 12,4 0 0-12,-9 3 0 16,3 3 4-16,-4-6-4 13,3 0 3-13,3 0-5 17,-6 0 6-17,8 0-5 13,-7 0 7-13,-3 0-2 17,-1 0 0-17,-6 0-2 16,8 0 2-16,-5 0-2 13,3 4-5-13,0-4 7 14,5 0-7-14,-7 0 5 16,-4 0-4-16,9 0-1 23,-7 0 0-23,-4 0 0 0,-8 0-2 15,5 0 3-15,-3 0-1 9,0 0 0 12,1 0 2-21,5 0-2 0,-2 0-1 15,2 0 1-15,4 0-2 16,-6 0 2-16,6 0-1 14,1 4 0-14,-1 0 2 16,-2-1-2-16,-2-3 1 16,-4 4 0-16,-9 2 0 14,4-3-1-14,-5-3 1 16,1 0 0-15,-6 0-1 11,0 0 2-12,2 0-4 23,-2 0 4-23,6 0 0 0,-6 0-1 10,0 0-2 9,0 0 2-18,0 0 1-1,0 0-2 10,0 0 0 10,0 0 0-20,0 0 2 0,0 0 0 13,0 0 0-12,0 0-4 14,0 0 2-15,0 0 0 18,0-16-2-18,0-30 2 14,0-2-1-13,0 6 3 14,5 10-4-15,-1 13 4 12,0-3-4-12,-2 13-1 17,15 9-19-16,8 0-26 20,22 43-37-20,-24-4-187-1,13 28-82 28</inkml:trace>
    </iact:actionData>
  </iact:action>
  <iact:action type="add" startTime="15985">
    <iact:property name="dataType"/>
    <iact:actionData xml:id="d1">
      <inkml:trace xmlns:inkml="http://www.w3.org/2003/InkML" xml:id="stk1" contextRef="#ctx0" brushRef="#br0">23092 2470 619 0,'0'0'168'6,"0"0"-83"10,0 0 56-16,0 0-62 15,0 0-15-14,0 0-12 13,0 0-11-14,0 46-13 15,0-21 0-15,0 7 1 15,0-4-8-15,0-3 0 15,0-4 2-15,0-2-2 16,0-9-8-15,0 1-6 13,0-7 5-13,0-4-5 25,0 0 1-26,0 0 0 1,0 0 6-1,0 0-1 23,0 0-1-23,0 0-6 0,0 0-2 16,0 0 2-16,0 0-3 105,10 0 8-105,20 0-8 0,-7 0 1 0,7 0-3 0,3 0 4 0,-1 0 2 0,10-4 10 0,-8 0-9 0,14 0 5 0,-4 4-1 0,-3-3-3 0,5 3 3 0,2 0-7 0,3 0 0 196,-3 0-3-195,1 0 4-1,-9 0-2 0,6 0 2 0,3 0 1 0,1 0-1 0,1 0 1 0,-1 0-5 0,-5 0 5 0,1 0-5 0,-2-6 4 0,1 2-1 0,1 1 4 0,0-1-2 0,-6-1-3 0,7 2 3 0,-7-1-6 0,-4-2 5 0,1 4-6 0,-13-3 5 0,-3 0-5 1,-2 2 2-1,-9 3 0 0,7-4 0 0,-4 4 4 0,-9 0 0 4,11 0 4 1,-11 0-4 12,15 0 6-16,-9 0-9 9,16 0 1 4,-3 0-2-14,0 0 3 16,7 0-3-15,-1 0-2 3,-8 0 0 11,2 0 2-15,-4 0-2 14,-2 0 4-14,6 0 0 16,-4 0-3-15,9 0 2 15,3 0 4-16,3 0 2 12,6 0 0-11,2 0-1 17,2 0-2-18,1 0-4 4,-7 0 4 4,10 0-6 7,-8 0 4-14,-6 0-3 21,10 0 3-21,-6 0 0-1,6 0-2 14,0 0 2-14,9 0-4 9,10 0 4 13,3 0-2-21,3 0 0-1,-3-8-2 9,-3-1 0-6,-4-2 1 14,-2 5 0-16,-9-2-1 11,5 8 1-12,-3-4 1 15,-1 1-1-15,4 3 2 19,-1-4-1-19,-3-1-1 3,-5 2-1 5,-4-1 1 9,2 4 1-17,-6 0-2 20,-2 0 3-20,-11 0-3 0,2 0 5 11,5 0-4 9,-9 0 4-20,2 0-4 1,0 0 0 13,-4 0-1-13,2 0 0 13,2 0 0-14,-4 0 1 18,-2 0-2-17,-4 0 2 8,2 0 0-9,-5 0 0 20,-2 0-2-20,-1 0 1 11,-1 0 0-10,-6 0 1 12,0 0-1-13,6 0 0 19,-6 0-1-18,0 0 0 9,0 0 2-10,0 0 1 18,0 0-1-17,0 0-2 20,0 0 1-21,0 0 0 0,0 0-1 8,0 0 2 12,0 0-4-20,0 0 7 0,0 0-5 17,0 0 3-16,0 0-3 12,17 0 1-13,6 0 0 22,13 0-1-22,-2 0 1 0,-4 0 0 25,7 0 0-24,-3 0 0 0,-4 0 1 9,1 0-1-10,-10 0 2 16,-6 0-3-15,0 0 1 13,-7 0 0-14,-6 0 0 15,-2 0 0-15,7 0-2 22,-7 0 5-22,0 0-5 1,0 0 3 14,0 0-2-14,0 0-2 12,0 0 2-13,0 0 0 14,0 0-1-13,0-21 2 15,4-11-3-15,4-14 0 11,3-8 6-12,-3 11-3 20,3 6 1-20,-7 5-2 10,-4 14 1-9,0 11-1 16,0 7 0-17,0 0-15 12,0 0-22-11,0 0-30 15,11 19-36-16,18 24-180 22,-10-21-44-22,4 1-652 0</inkml:trace>
    </iact:actionData>
  </iact:action>
  <iact:action type="add" startTime="24839">
    <iact:property name="dataType"/>
    <iact:actionData xml:id="d2">
      <inkml:trace xmlns:inkml="http://www.w3.org/2003/InkML" xml:id="stk2" contextRef="#ctx0" brushRef="#br0">14452 9796 729 0,'0'0'174'13,"0"0"-26"-13,0 0-27 11,0 0-47 5,0 0-22-16,9 215 1 21,-49-112-5-21,-13 3-2 0,7-3-13 19,6-6-8-18,10-15-2 4,1-14-7 14,10-14-7-18,12-25-1 0,3-18-5 12,4-11 9-13,0 0-1 16,0 0 0-16,44-47-5 14,38-65 8-14,26-25-14 14,-5-19 1-14,-4 24 2 18,-38 52 7-18,-23 33 18 22,-23 37 5-22,-15 10 23 0,0 32-28 8,-8 79 19 14,-37 39-29-22,-14 25-10 0,0-11-1 13,7-13 0-12,5-23-3 19,16-35 0-20,14-40 9 14,13-34-9-14,4-19 5 5,0 0-5 18,4-15-2-23,57-63 0 0,32-41-1 12,-1-6 0-12,1 3 0 17,-23 35-1-16,-35 41 1 11,-16 27 3-11,-19 19-2 22,0 0 8-23,0 25 3 1,0 52 4 7,-19 18-3 5,-16 7-11-13,-3-9-2 18,6-21 2-18,3-15-3 22,18-14 3-21,1-28 1-1,10-11-4 4,0-4 0 15,10 0-1-17,68-19 0 12,36-56 1-14,21-34-3 6,-7-19 3 5,-6 14 0-10,-39 32 1 15,-39 42 0-15,-25 33 3 2,-19 7-2 5,0 53 0 11,0 57 5-19,-23 39-4 12,-24 12 1-11,-3-22-3 24,-3-21 0-14,11-28 1-11,10-36 1 0,18-21-2 0,14-26 0 200,0-7-1-198,0 0-5 1,52-40-3 1,35-46 8-1,18-25 0-1,11-15 1 1,-2 0-1-1,-15 19 0-2,-26 29 2 0,-28 38-1 0,-26 28 0 16,-17 12 0-16,-2 0 0 1,0 0 3-1,0 12-3 0,0 53 1 15,0 17-2-14,-11 4 6 0,-8-21-4 0,2-18-3 0,5-18 2 0,10-11-1 0,2-18 0 0,0 0-1 0,0 0-3 0,14-58-2 1,41-28 6-2,13-25 0 0,-9 10 2 1,-11 18-1-1,-14 36 0 0,-17 26-1 0,-13 17 0 0,-4 4 3 0,0 0-3 7,0 0 5 0,0 0-3 9,0 0 4-16,0 48-4 16,0 23-2-16,0 13 0 14,0 3 0-14,0 7-1 16,0 0-1-16,0-4 0 14,0-18-12-14,0-19-7 16,0-10-11-16,0-24 3 21,0-10-14-20,0-5-20-1,0-4-54 8,0 0-54 10,-11 0-96-17,9 0-202 25</inkml:trace>
    </iact:actionData>
  </iact:action>
  <iact:action type="add" startTime="30898">
    <iact:property name="dataType"/>
    <iact:actionData xml:id="d3">
      <inkml:trace xmlns:inkml="http://www.w3.org/2003/InkML" xml:id="stk3" contextRef="#ctx0" brushRef="#br0">25994 5785 533 0,'0'0'99'6,"0"0"-27"2,0 0 70 7,0 0-44-15,0 0-15 14,0 0-8-13,0 0-18 14,0 0-2-15,10-10-3 18,-10 10 2-17,0 0-7 12,2 21-20-13,-2 11-8 20,0 12-7-20,0-7-2 0,0 1-4 10,0-9-6 11,0-8 0-21,0-10 12 0,0 2-8 14,0-9 5-14,6-4 4 15,-1 0 2-15,-5 0-5 14,8 0-4-14,7 0 5 16,-2 0-3-16,10 0-1 16,4 0-5-16,-2 0 8 15,5 0-5-15,-3 0 0 14,-1 0 4-14,7 0-2 15,3 0 4-15,-2 0-7 19,4 0 6-19,-5 0-4 15,3 0 11-15,-4 0-10 21,4 0 6-21,6 0-7 0,-2 0 8 8,6-4-1 12,9-2-2-20,-6 3 7 0,-5-1-12 15,2 1 1-15,-4 3 1 16,-8 0 1-16,4 0-5 15,2 0 1-15,2 0-2 14,2 0 0-14,3 0-3 16,-5 0 3-16,-8 0 2 13,4 0-4-12,-3 0 15 15,3 0-8-16,7 0 0 13,1 0-5-13,-4 0-2 18,6 0 2-17,3 0-3 18,-2 0 0-19,1 0 1 0,-1 0 3 16,-9 0-1-16,0 3 7 14,2 10-5-14,-2-4 3 17,2-2-4-17,-4 1-1 14,2-1 2-14,2 3-5 16,0-2 1-15,0-4 1 11,-2 3 3-12,9 2-3 17,-1-1-1-17,1 3-1 15,3-5 0-15,3-4 0 22,-10 4 0-22,7-2 1 0,-3-4 0 7,-14 0 5 16,-3 3-4-22,0 1 3 0,-1-4-5 6,5 6 1 12,-6-6 0-18,12 0-1-1,-9 3 0 20,-1-3 0-20,2 0-1 0,0 0 4 22,-1 0-3-22,-7 0 1 18,5 0-2-18,3 0 2 0,-5 0-1 17,5 0 0-17,-2 0 0 13,1 0 2-13,5 0-1 16,0 0 3-16,-2 0 0 15,-2 0 3-15,10 0-6 16,-10 0 2-16,4 0 0 13,-2 0-2-12,1 0-1 22,8 0 1-23,1 0-2 0,0 0 3 14,7-3 2-14,-7-3-2 14,-3 6-1-14,-5-4 0 18,-1 1 1-18,-1-1-2 12,-8 4 1-12,-3-6 1 16,-2 4-1-15,0 2 3 12,1-6-4-13,-1 6 4 17,4-4-2-17,-2 4-2 12,1 0 0-12,-5 0 1 17,-2 0-1-17,-2 0 1 21,-3 0-2-20,-1 0 3-1,0 0-1 15,-3 0 2-15,5 0-5 14,-2 0 2-14,1 0 0 19,-7 0 0-19,3 0 1 4,-6 0-1 19,1 0 1-23,-1 0 0 0,2 0 0 15,-6 0 1-14,4 0-1 14,-4 0-1-14,5 0 0 12,-5 0 1-13,2 0-1 16,-2 0 0-15,0 0-2 12,8 0 4-13,0 0-4 15,-1 0 3-15,10 0-2 16,-5 0 1-16,1 0 0 14,-3 0 0-14,-3 0 0 22,-3 0 0-21,-4 0 1-1,0 0-2 13,0 0 2-13,0 0 0 11,0 0-1 8,0 0-1-19,0 0 0 0,0 0-1 16,0 0 1-15,0 0-2 13,0 0 1-13,0 0 2 13,0 0-1-13,0-18 0 13,6-11-4-14,1-21 4 16,-1-3 1-15,0 1 0 12,3 2 0-13,1 12-1 15,-6 2-2-15,5 7-9 17,6 10-10-16,-3 3-17 20,5 7-30-21,8 9-53 0,7 0-64 13,-19 0-72-12,10 0-280 15</inkml:trace>
    </iact:actionData>
  </iact:action>
  <iact:action type="add" startTime="34580">
    <iact:property name="dataType"/>
    <iact:actionData xml:id="d4">
      <inkml:trace xmlns:inkml="http://www.w3.org/2003/InkML" xml:id="stk4" contextRef="#ctx0" brushRef="#br0">26230 8871 369 0,'0'0'175'18,"0"0"-94"-18,0 0 76 21,0 0-8-21,0 0-21 0,0 0-12 13,0 0-14-13,33-7 8 18,-29 7-15-18,-1 0-34 11,-3 0-3-10,0 25-34 20,4-5 6-21,-4 5-9 0,6 5-3 9,-2-5-5 6,1 13-9-14,-1-1-3 13,-4-9 15-14,6 1-9 15,-6-4 6-13,0-13-6 12,0 1 1-13,0-13 4 19,0 0-4-20,0 2 0 0,0 11-6 17,0 2 8-17,4 7-9 13,-4 3 3-13,0-12-4 16,4-2 1-15,-4-7-1 11,5-4 1-12,-5 4-2 17,2-4 1-17,-2 0-1 13,8 0 1-13,-4 0 6 17,-4 0-1-17,5 0-3 13,-5 0-2-12,2 0 0 14,4 0 0-14,7 0 1 21,1 0 8-22,1 0-8 0,-4 9 6 19,6-7-6-19,-11 4-1 6,9 1 3 21,-7-3-3-27,7 2 0 0,0-4-1 0,-9-2 0 7,9 6 2 10,-1-2-3-17,-1-1 5 15,8 1-6-15,13-4 7 16,-7 0-5-16,1 0 1 13,-1 0 0-12,-4 0 2 14,3 0 1-14,3 0 8 12,1 0-10-13,-1 0 7 15,-8 0-4-14,7 0 4 14,-5 0-3-14,-4 0 3 12,6 0-4-13,-4 0 1 20,4 0-4-20,3 0 1 13,-5 0-1-13,2 0 2 3,-2 0 2 15,11 0-4-18,-9 0 8 13,5 0-7-13,-3 0 6 17,5 0-6-17,-5 0-1 13,3 0 2-12,-1 0 1 14,1 0-3-15,3-4 0 14,-3 4 1-13,4-3-2 14,-3-1 0-14,1-2 3 11,0 6-2-12,-1-2 3 16,-3 2-4-14,3 0 5 12,-6 0-4-13,9 0 9 21,-9 0-9-22,5 0 3 0,-3 0-3 10,-1 0 0 3,7 0 1-12,-3 0-2 20,10 0 1-21,-9 0 0 0,-1 0 4 15,8 0-1-15,-7 0 2 15,3 0-3-15,0 0 1 14,-9 0 0-14,9 0-4 17,4 0 3-17,-4 0-2 14,4 0-1-14,-7 0 2 16,-1 0 3-16,-1 0-5 15,-1 0 1-15,7 0-1 20,-7 0 5-20,10 0-2 0,-3 0-1 14,-3 0-1-13,8 0 2 15,-8 0-3-16,-5 0 2 22,-2 0 2-22,5 0-4 0,2 0 3 22,5 0 0-22,3 0-3 0,-4 0 0 15,6 0 0-15,-6 0 0 16,-2 0 0-16,0 0 0 16,-5 0 0-16,5 0 0 18,-2 0 0-16,3 0 0 7,3 0 0-9,-2 0 0 16,6 0 0-15,-2 0 0 13,0 0 0-13,2 0 0 20,-1 0 0-20,1 0 0-1,2 0 0 9,0 0 0 12,-4 0 0-21,-6 0 0 0,-7 0 0 10,-6 0 0 12,3 0 0-22,-8 0 0 0,8 0 0 8,-5 0 0-6,0 0 0 14,-5 0 0-16,-7 0 0 18,3 0 0-18,-1 0 0 13,1 0 0-13,3 0 0 17,-3 0 0-17,1 0 0 11,-5 0 0-10,0 0 0 19,-1 0 0-20,-3 0 0 0,8 0 0 17,-1 0 0-17,1 0 0 18,-1 0 0-18,-7 0 0 11,10 0 0-11,-12 0 0 18,0 0 0-17,5 0 0 12,-5 0 0-13,0 0 0 15,0 0 0-15,0 0 0 15,0 0 0-15,0 0 0 14,0 0 0-13,0 0 0 14,0 0 0-14,0 0 0 11,0 0 0-11,0 0 0 15,0-13 0-15,4-33 0 20,4-11 0-21,-3-5 0 0,1 15 0 9,2-6 0 12,-3 12 0-21,-1 7 0 0,0 7 0 19,-4 7 0-19,4 5 0 3,-4 8 0 23,0 7 0-26,0 0 0 0,0 0 0 11,0 0 0-11,0 0 0 15,0 0-18 1,6 0-32-16,16 0-27 1,15 0-131 14,4 0 40-15,-25 7-120 16,-1 8-333-16</inkml:trace>
    </iact:actionData>
  </iact:action>
  <iact:action type="add" startTime="43282">
    <iact:property name="dataType"/>
    <iact:actionData xml:id="d5">
      <inkml:trace xmlns:inkml="http://www.w3.org/2003/InkML" xml:id="stk5" contextRef="#ctx0" brushRef="#br0">24468 18374 380 0,'0'0'206'21,"0"0"-150"-21,0 0 111 0,0 0-28 15,0 0-25-15,0 0-15 15,0 0-13-15,0 0 2 14,0 0-9-13,50-9-2 14,-45 9-26-15,-1 0 4 16,0 0-22-15,-2 9 5 12,11 10-21-13,-7-7-3 23,5 13-6-23,-11-4-4 1,4 11 1 13,-4-3-3-14,4 7 12 16,0-11-7-16,3 7 8 14,-3 2-8-14,-4-6 0 16,4-7-3-15,-2 4-4 12,-2-18 4-13,0 2-2 14,9 3 6-13,-5-5-2 16,-4 11 5-17,4-18-11 12,-4 0 10-12,0 0-4 17,4 0-2-17,-2 0-1 13,-2 0 0-13,7 0 7 19,-7 0-9-19,0 0 7 13,0 0-7-13,0 0 5 15,0 0-6-14,0 0-3 24,0 0 1-24,6 0 1-1,-6 0 0 11,0 0 2-10,0 0 2 8,0 0-2 10,0 0 4-19,0 0-5 1,0 0 1 12,0 4 0-12,0-4 0 13,0 0-1-14,0 0-1 17,0 0 1-17,0 0 0 12,0 0-4-11,0 0 8 15,0 0-4-16,0 0 1 14,0 0 0-14,0 0-1 16,0 0 0-16,0 0-1 22,0 0 2-22,0 0-3 1,0 0 4 8,0 0-2 10,0 0 1-18,0 0-1-1,0 0 0 12,0 0 0 5,0 0 1-17,0 0 0 0,4 0-1 17,-2 3 0-16,5 1-2 11,-3 4 4-11,0 2-3 16,-4-10 2-17,0 0-2 13,4 0 1-12,-4 0-2 17,0 0 1-16,0 0 2-2,0 0-2 17,0 0 2-17,0 0-1 10,0 0 0 3,0 0-1-13,0 0-2 21,0 0 3-21,0 0-2 0,0 0 2 12,0 0 0 6,0 0 1-18,0 0-1 1,5 7 2 14,1 5-3-12,2 5 1 7,-6-10 0-9,3-7-1 15,-5 0 1-16,0 0 0 14,8 0-3-14,0 0-2 22,9 10 3-22,7-10 2 0,-3 8 0 10,2-4-1 7,2 3 1-17,7 2 1 15,8-9-1-15,4 9 0 2,0-9-2 16,9 0 0-18,-13 0 2 10,6 0 2 9,-14 0 8-19,-3 0-8 0,5 0-1 11,-4 3 4 7,8 1 1-18,-1-4 0 0,-5 3-6 16,0 6 5-16,3-9-3 17,1 9 5-17,0-9-5 14,-2 0 4-14,-3 7-4 14,1-7 7-14,-7 5-4 17,13-5-3-17,-6 0 2 13,-3 0-3-13,1 0-1 16,-7 0 2-15,-12 0 5 13,8 0-6-13,-3 0 4 15,-3 0-5-15,6 0 1 16,-4 0 3-17,8 0-1 0,6 0 2 21,-5 0-3-19,5 0 5-1,1 0-7 19,-1 0 5-18,5 0-5 15,-9 0 2-17,5 5 1 0,-3-3 0 6,-2 7 1 4,9-9-4 2,-4 9 7-11,7-2-7 14,-1-7 6-15,-6 9-5 16,8-9 1-15,-5 4-1 11,-3 1 0-11,4 5 0 15,-5-10 2-15,11 0-2 20,-4 10 1-20,0-10-2-1,-7 0 2 10,1 0-1 3,-3 8-1-13,5-8 0 22,-1 0 1-22,5 0-1 0,0 0 0 13,6 0-1-12,-2 0 1 15,-6 0 1-16,14 0 0 12,-14 0 0-12,4 0-2 18,-4 0 2-18,-7 0 0 15,-10 0-1-15,-2 0 1 12,-5 0-3-12,1 0 4 16,-3 0-5-16,-3 0 8 23,-5 0-9-23,0 0 4 1,0 0 0 12,0 0 0-13,0 0-1 19,0 0 0-19,0 0 2 9,0 0-2-9,0 0 4 18,6 0-5-18,-2 0 2 17,0 0 0-17,11 0 0 12,-4 0 0-12,8 0-1 17,-5 0 2-17,1 0-2 13,-11 0 3-13,0 0-2 19,-1-8 1-19,-3 8-1 19,0 0 0-19,0 0-2 0,4 0 2 17,-4 0-3-17,0-10 2 7,0-5 0 17,0-14 0-24,0-20 1 0,0-5 2 11,0-11 0-11,8 5-3 23,3 2 1-21,-1 5 0-2,5 9 0 6,-6 19 0 8,-5 13 0-13,-4 12 0 13,0 0-3-12,2 0-9 11,17 0-51-13,15 0-85 17,14 0-84-16,-25 0-91 11,11 2-461-12</inkml:trace>
    </iact:actionData>
  </iact:action>
  <iact:action type="add" startTime="45538">
    <iact:property name="dataType"/>
    <iact:actionData xml:id="d6">
      <inkml:trace xmlns:inkml="http://www.w3.org/2003/InkML" xml:id="stk6" contextRef="#ctx0" brushRef="#br0">28849 18548 141 0,'0'0'72'12,"0"0"-18"-9,0 0 19 11,0 0-18-14,0 0 26 18,0 0 16-18,0 0-4 12,0 38 8-12,0-30 30 19,0 0-37-19,0-5-19 19,0 3-9-19,0 6-20 0,0-5-6 9,0 11-3 12,0-8-1-21,0 15 8 0,0 5-18 12,0-2-5 6,0 4 6-18,0 1-8 0,0-1 9 17,0-3-8-17,0-1-2 14,0 7-3-14,0-8-7 16,0 1-3-16,0-10 0 14,0-14 4-14,0-1-4 14,0-3 5-14,0 0-3 16,0 0 3-16,0 0 3 16,0 4 1-16,0 5-5 16,0-1-8-16,0-8 2 19,0 8-3-19,0-8 9 0,0 11-6 12,0 7 5 0,0-11-8-11,0-7 3 15,0 10-3-16,0-10 0 20,0 0 5-20,0 0-3 0,0 0 3 17,6 0 0-17,-6 0 9 12,6 0-2-12,-6 0-1 18,7 0 1-18,3 0-1 13,1 0-3-13,1 0 0 19,-3 0 0-18,6 0-5 9,-3 0 8-10,5 0-7 15,-2 0 4-15,0 0-8 17,-9 0 3-17,5 0-3 22,8 0 1-21,-7 0 0 0,3 0 0 6,-2 0-2 11,-1 0 2-18,-1 0-1 0,-7 0 2 12,4 0-4 8,3 0 3-20,-3 0-2 1,7 0 1 13,-2-10-1-14,-1 3 0 16,3 7 2-16,-11-8-1 15,7 8 2-15,-7 0 0 12,5 0 1-11,5 0 0 19,-1 0 0-20,4-10-2 4,0 10 0 3,6-2 0 7,-4 2-2-13,6 0 2 16,-10-9 1-16,8 1-2 21,2 8 2-21,-4-8-1-1,7 8 1 11,-3 0 0-11,9 0 1 18,-3-9 3-18,3 5-5 11,-2 1 5-11,-5-1-6 16,3 4 7-16,-5-8-5 15,0 8 3-14,7 0-2 13,-5 0-2-14,5 0 2 16,1-10 1-16,3 10 0 14,4-7-4-14,-4-1 4 17,0 4 4-16,-2 4 0 11,-5 0-4-12,5 0 2 26,2 0-3-26,-5 0 3 0,7-9-1 6,-2 9-4 16,4 0 9-22,2 0-8 0,-2-7 7 14,7 7-8-13,-7-9 2 14,0 9 1-14,6-9 1 13,-2 9 2-14,11-2-6 14,0 2 4-14,-2-5-2 13,3 5 4-13,-1 0-5 16,-4 0 4-16,-9 0-5 16,0 0 1-16,-8 0 1 14,-3 0 0-14,-3 0-3 16,-1 0 1-15,-8-5-1 14,4 5 1-15,7 0 0 16,-7-7 0-16,-4 7-2 20,6 0 2-20,-6-9 0 0,4 9-1 17,1 0 0-17,-7 0 0 13,6 0 1-12,-2 0 2 16,-2 0-3-17,2 0 1 12,0 0 0-11,-8 0-1 13,5 0 2-14,-7 0-2 16,2 0 0-16,-3 0 2 13,-3 0 0-12,3 0-1 17,3 0 0-18,-5 0 1 23,11 0-4-23,0 0 2 0,-2 0 0 5,2 0 0 16,4 0 1-20,-6 0-2-1,2 0 3 10,0 0-1-5,-11 0-1 9,-1 0 1-14,3 0 0 12,5 0-2-7,4 0 1 5,-11 0 0 11,-3 0-1-21,-5 0 2 0,0 0-3 12,0 0 4-12,0 0-2 17,0 0 2-17,0-9-3 14,0 9 1-13,0 0-1 23,0 0 0-24,0 0 2 0,0 0-2 4,0 0 2 21,0 0-1-25,0 0 1 1,0 0 0 12,0 0-1-13,0 0-1 14,0 0 1-14,0 0-1 16,0 0 1-15,0 0-1 11,0 0-2-12,0 0 6 16,0-7-5-16,0-25 2 14,2-14 0-14,14-16 0 17,-3-10 0-17,6 7 0 18,-4 2 1-17,4-2-1 10,0 3 1-10,2 15-1 12,-4 13 2-13,-15 18-4 17,8 13 2-17,-10 3-1 20,0 0 1-19,0 0-1 0,0 0-19 9,0 0-70 4,0 37-79-14,0-21-38 21,0-4-119-21</inkml:trace>
    </iact:actionData>
  </iact:action>
  <iact:action type="remove" startTime="51252">
    <iact:property name="style" value="instant"/>
    <iact:actionData xml:id="d7" ref="#d5"/>
  </iact:action>
  <iact:action type="add" startTime="51351">
    <iact:property name="dataType" value="strokeEraser"/>
    <iact:actionData xml:id="d8">
      <inkml:trace xmlns:inkml="http://www.w3.org/2003/InkML" xml:id="stk7" contextRef="#ctx0" brushRef="#br1">44701 32781 476 0,'0'0'96'100,"0"0"-23"-100,0 0-16 0,0 0-41 0,0 0-16 0,0 0-3 0,0 0-38 0,0 0-95 0,0 0-158 0</inkml:trace>
    </iact:actionData>
  </iact:action>
  <iact:action type="add" startTime="51501">
    <iact:property name="dataType" value="strokeEraser"/>
    <iact:actionData xml:id="d9">
      <inkml:trace xmlns:inkml="http://www.w3.org/2003/InkML" xml:id="stk8" contextRef="#ctx0" brushRef="#br1">44701 32781 379 0,'145'-16'90'43,"-145"16"-35"-43,4 0 62 0,-4 0-33 0,0 0-47 0,0 0-31 0,0 9-6 0,0-2-27 0,0 15-99 5,0-14-4 2,0-8-144-2</inkml:trace>
    </iact:actionData>
  </iact:action>
  <iact:action type="add" startTime="51845">
    <iact:property name="dataType" value="strokeEraser"/>
    <iact:actionData xml:id="d10">
      <inkml:trace xmlns:inkml="http://www.w3.org/2003/InkML" xml:id="stk9" contextRef="#ctx0" brushRef="#br1">46989 32856 425 0,'0'0'28'5,"0"0"28"2,0 0 4 1,0 0-26-1,0 0-18 1,0 0-9-2,4 0-7 2,-4 0-16 0,0 0-39 0,0 0-134-2</inkml:trace>
    </iact:actionData>
  </iact:action>
  <iact:action type="add" startTime="52033">
    <iact:property name="dataType" value="strokeEraser"/>
    <iact:actionData xml:id="d11">
      <inkml:trace xmlns:inkml="http://www.w3.org/2003/InkML" xml:id="stk10" contextRef="#ctx0" brushRef="#br1">46989 32856 385 0,'-95'-91'45'3,"85"91"-13"6,-3 0-5-2,0 9-27 2,-10-9-7-3,9 0-43 2,1 0-209-1</inkml:trace>
    </iact:actionData>
  </iact:action>
  <iact:action type="add" startTime="52174">
    <iact:property name="dataType" value="strokeEraser"/>
    <iact:actionData xml:id="d12">
      <inkml:trace xmlns:inkml="http://www.w3.org/2003/InkML" xml:id="stk11" contextRef="#ctx0" brushRef="#br1">46515 32746 368 0,'0'0'198'6,"0"0"-154"0,0 0 37 2,0 0-15 0,0 0-44 0,0 0-16-2,-11 110-6 3,11-110-8-2,0 0-44 1,-6 0-90-2,0 0-126 2</inkml:trace>
    </iact:actionData>
  </iact:action>
  <iact:action type="remove" startTime="52413">
    <iact:property name="style" value="instant"/>
    <iact:actionData xml:id="d13" ref="#d6"/>
  </iact:action>
  <iact:action type="add" startTime="52364">
    <iact:property name="dataType" value="strokeEraser"/>
    <iact:actionData xml:id="d14">
      <inkml:trace xmlns:inkml="http://www.w3.org/2003/InkML" xml:id="stk12" contextRef="#ctx0" brushRef="#br1">46515 32746 380 0,'-139'19'113'4,"139"-19"-31"3,0 0-23 1,0 0-20 0,0 9-39-1,0-9 0 0,-6 0-49 6,3 0-90-10,-1 0-71 5</inkml:trace>
    </iact:actionData>
  </iact:action>
  <iact:action type="add" startTime="52526">
    <iact:property name="dataType" value="strokeEraser"/>
    <iact:actionData xml:id="d15">
      <inkml:trace xmlns:inkml="http://www.w3.org/2003/InkML" xml:id="stk13" contextRef="#ctx0" brushRef="#br1">46344 32753 535 0,'0'0'63'3,"0"0"44"4,0 0-50 1,0 0-37-3,0 0-20 4,0 0-2-2,32 75-37 1,-32-75-52-2,0 0 2 2,0 0-9 0,0 0-88 1</inkml:trace>
    </iact:actionData>
  </iact:action>
  <iact:action type="add" startTime="54807">
    <iact:property name="dataType"/>
    <iact:actionData xml:id="d16">
      <inkml:trace xmlns:inkml="http://www.w3.org/2003/InkML" xml:id="stk14" contextRef="#ctx0" brushRef="#br0">26940 15237 128 0,'0'0'136'9,"0"0"-25"10,0 0 7-19,0 0 3 0,0 0 38 14,0 0-10-14,0 0-19 16,23-6-27-16,-21 6-5 14,-2 0 4-14,0 0-2 16,0 0-30-15,0 0-14 13,0 0 0-13,0 0-7 13,0 0-15-14,0 0-8 16,0 0-2-15,0 0 4 20,0 0-9-21,0 0-9 0,0 0 2 15,-25 0-4-15,-34 0 19 15,-24 0-18-15,1 0 2 13,-4 0-1-12,0 0 0 17,3 0 1-18,3 0 1 12,-2 0-3-11,8 0-2 14,15 0 6-15,0 0-12 14,11 0 4-14,-5-3 0 16,0 3 1-15,-1-9-5 19,-3 9 3-17,4 0-1-3,-2 0-2 8,1 0 7 8,5 0 1-16,3 0 0 6,1 0-8 2,1 0 2 12,4 0-1-20,-6 0-2 0,6 0 5 14,-4 0-3-13,3 0 3 15,4 0-5-16,3 0 5 16,6 0-4-16,-3 0 4 14,-3 0-5-14,0 0 0 13,1 12 0-12,-3-3 0 14,-6 4 0-15,6-1 0 16,4-5 0-15,3 2 0 12,4 0 0-13,-9-2 0 14,0 5 0-14,-2-8 0 16,3 5 0-15,7-1 0 20,7-4 0-21,0-1 0 0,11-3 0 9,-3 0 0 13,9 10 0-22,-2-10 0 0,4 0 0 15,0 0 0-15,0 0 0 14,0 0 0-14,0 0 0 17,0 0 0-17,0 0 0 14,0 0 0-14,0 0 0 16,0 0 0-16,-6 0 0 13,6 0 0-12,0 0 0 14,0 0 0-15,0 0 0 14,0 0-6-14,0 0-3 16,0 0 9-16,0 0 0 15,0 0 2-15,-7 0-2 15,7 0-2-15,0 0-8 23,0 0-2-23,0 0-5 0,-2 0 3 14,2 0 6-14,0 0-4 15,0 0 12-15,0 2-5 14,-4 8 5-14,-13 15 0 16,11-6-5-16,-9 18 2 15,7 0 3-15,-3-5 0 17,9 5 0-17,-6-9 0 12,-1 1 1-11,3 5 1 15,-3 6-2-16,-1 4 0 16,-5 2 0-15,9 4-2 11,-7-3 0-11,7 0 4 21,-3 10-4-22,-1 4 5 0,-3 4-1 18,7 0-2-18,-2 5-1 12,-3-14 1-12,5 7-1 19,1-15 2-19,-7-3 1 6,10-1-2-3,2 6 0 21,0 8 0-24,0-5 0 0,0 4 7 23,0-4-7-23,0-4 2 0,0 4-2 14,0 0 0-14,0-5 1 16,0-6-1-16,0-1 0 15,0 4 1-15,0 16 0 16,0 4-1-15,0 1 0 19,0 3-1-20,0-7 3 0,0 3-3 15,0-4 2-15,0-3-2 16,0-5 3-16,0-18-4 13,0 2 4-13,0-8 2 17,0-5-4-17,0 5 1 13,0 8 1-12,2-9-1 14,6 0 3-15,1 2-4 16,-5 2 5-16,-2-11-3 14,4 8 4-13,-1 3-6 14,-5-3 0-15,6 7 1 15,-6 2-1-15,2-11 0 21,-2 7 0-21,6 3-1 0,-6-1 1 12,4-7 0 2,-4 7 0-13,0-11 4 19,0-4-4-20,5-4 0 0,-5-9 0 13,0 2 1-13,0-10-1 17,0 9 0-17,0 4 0 15,0 12 0-15,0-10 3 15,0 23-2-15,4-1-2 13,-4-1 0-12,0 0 1 14,0-15-2-14,0-5 4 12,0 0-4-13,0-11 5 16,0 2-6-16,0-7 6 23,0 10-3-23,0-10 0 0,0 0 0 7,0 0-1 15,0 0 1-22,0 0-1 0,0 0 3 11,0 0-4 8,0 8 4-19,0-1-1 0,0 2 0 14,0 10-2-13,0 3-1 14,0-7-1-15,0 2 1 19,0-9 3-18,0-4-3 11,0-4 4-12,0 0-5 13,0 0 6-13,0 0-9 15,0 0 4-14,4 0 2 21,-4 0 2-22,0 0-2 0,0 0 0 7,0 0 0 16,0 0 0-22,6 0 1-1,3 0 0 17,10 0 0-17,-7 0 1 11,1 0 0-11,6 0-1 17,-8 9-1-17,-3-9 2 13,-6 0-3-12,4 0 2 14,-6 8-1-15,5-8 2 14,3 0-2-14,-8 0 1 16,4 0-1-15,7 0 0 13,-5 0-3-14,17 0 1 15,-4 0 0-14,5 0 0 14,5 7 4-14,-4-7-1 13,9 10 3-13,0-10-6 19,-1 0 2-20,3 0 0 0,-2 0-1 17,10 3 2-17,-6 2-2 14,-2-1 2-14,12 3-3 15,-1-7 5-15,-3 0-4 15,2 0 3-15,-6 0-2 13,1 0 0-13,-4 0 2 16,8 0 1-15,-1 9-3 13,9 0 3-14,-7-9-3 16,7 7 4-16,-7-4-3 13,-2 6-1-13,1-9 2 18,-5 0-2-18,0 0 1 20,8 0 2-20,-8 9-3 0,6-9 0 16,1 7 6-16,-7-2-6 15,-9 2 8-15,1 2-6 15,-7 0 2-15,1-2-2 15,5 2-2-15,-10 0 0 16,0-6 1-16,15 4-2 14,-4-7 2-14,2 0-1 16,8 0 4-16,-4 0-4 13,2 0 0-13,0 0 0 17,-2 0 0-17,2 0 3 13,0 0-3-13,2 0 0 16,-2 0 0-15,-11 0 0 20,1 0 0-21,-7 0 0 0,-4 0 0 8,-2 0 0 15,0 0 0-23,0 0 0 0,4 0 0 13,-7 0 0-13,3 0 0 16,2 0 0-16,-2 0 0 15,6 0 0-15,0 0 0 15,5 0 0-15,-3 0 0 15,5 0 0-15,-7-7 0 17,2 4 0-17,-4 3 0 12,0 0 0-12,-2 0 0 16,2 0 0-16,-2 0 0 22,0 0 0-22,-2 0 0 1,2-5 0 15,-2 5 0-16,2 0 0 14,-6 0 0-14,1 0 0 16,-3-4 0-16,6 4 0 13,-5 0 0-13,3 0 0 16,0 0 0-16,4-9 0 15,2 9 0-15,-8-7 0 15,1 7 0-15,-5-9-12 14,-3 9 9-14,7 0-7 17,-7 0 7-17,0-9 1 16,-1 9 0-15,-5-2 1 12,0 2-2-13,0-17 2 15,0-11-6-15,0-9 7 15,0-9 1-15,0-8 0 22,0-2 0-22,0-6-1 0,0 2 0 15,0 2 0-15,0-8-2 16,0 6 6-16,0-2-7 16,0 6 6-16,0-10-3 13,0 5 1-13,0-13-2 13,0 9 1-13,0 4 0 16,-5 4-1-16,5 4 2 14,-6-6-2-13,4 6 3 14,-2-8-2-15,-3 4 1 14,-1-8-1-14,4 4-1 16,-5-4 1-15,-1-6 0 20,1 6 0-21,3-4-1 0,4 12 1 9,-2-8 0 16,-3 12 0-25,3-18 2 0,-2 14-2 13,6-5 0-13,-7 6 0 13,3 0 0-13,-6 3 0 18,-3-9 0-18,5 5-2 14,-3-8 5-14,5 2-3 15,-1-9 1-15,-5 7-1 14,1 6 0-14,-3 11 0 15,1 2-1-15,4 9 2 14,-1-6-4-14,-3 5 6 16,5 1-5-16,-3-10 5 23,3-3-4-23,2-3 1 0,1-9 0 13,3 2-1-13,-4-12 1 17,2 7 0-17,4 0 1 14,0 5-2-13,0 2 3 13,-7 4-1-14,7 11 0 15,-2 5-1-15,-2 10 0 16,0 8 0-16,-5 3-1 15,7 9 2-15,2 0-4 16,0 5 3-16,-4 3-1 13,4 0-3-13,-4 0-12 16,4 0-66-16,0 0-36 22,40 28-72-22,-2-13-126 0,2-2-149 8</inkml:trace>
    </iact:actionData>
  </iact:action>
  <iact:action type="add" startTime="58608">
    <iact:property name="dataType"/>
    <iact:actionData xml:id="d17">
      <inkml:trace xmlns:inkml="http://www.w3.org/2003/InkML" xml:id="stk15" contextRef="#ctx0" brushRef="#br0">31809 15253 416 0,'0'0'160'0,"0"0"24"22,0 0-28-22,0 0-28 1,0 0-10 14,0 0-22-15,0 0-13 13,0 0-19-12,70 3-11 17,-70-3-20-18,0 0-7 19,-40 0 12-19,-2 0-10 1,-5-9 4 14,-3-1-3-15,-1 1-4 14,-6-4-2-14,1 6 5 17,-3-1-9-17,-5-1 3 13,5 9-7-13,-4 0 7 16,-6 0-8-15,10 0-7 12,-7 0 6-13,7 0-8 16,9 0 4-16,-11 0-7 14,8 0 8-14,-2 0-8 16,4 0 1-16,1 0 0 14,10 0-1-13,-9 0 2 15,20 3-2-16,-5 3 2 14,5-6-4-14,-1 4 8 15,5 0-2-14,-2 0 1 20,10-1-4-21,-2 1 0 0,10-4-3 15,-5 9 2-14,1-9-4 16,2 0 5-16,-1 0-2 9,3 3-1-10,-5 3 0 16,-3-6 2-15,-7 3-2 13,1 1 0-14,0 5 0 15,2-6 0-15,-2-3 2 14,-2 9-4-13,1-9 4 14,8 0 1-15,-1 0-3 14,-9 4 0-14,1-4 0 16,-13 3-3-15,4-3 5 14,-8 0-2-15,2 0 0 20,4 0 2-20,-6 0-7 5,6 0 10 2,-1 0-7-3,1 0 4 12,0 0-4-16,0 5 5 14,2-1-3-14,9-1 0 17,6-3 0-17,0 0-1 14,0 0 3-14,2 0-3 16,0 0 2-16,3 0-1 13,-1 0 0-12,9 0 0 14,-9 0-2-15,6 0 2 14,-1 6 0-14,2-6 1 16,-3 0-3-16,5 0 4 22,-13 4-5-21,0-1 7-1,-9 2-4 7,7 2 0 15,2-7-1-21,7 4-2-1,1 2 6 13,5-3-6-12,2 2 6 14,4-5-3-15,0 0 0 14,-3 3-1-13,-7 1 1 14,4-1 0-15,-5 7 0 15,-4-8-2-14,7 4 1 14,-1 1-2-15,-1-3 0 14,-3 2 3-14,-1 6 1 15,1-1-1-14,0 3 0 21,3-3 0-22,1 0 0 0,1 7-1 7,4-2 1 18,-7-7-1-25,3 1 1 0,1-4-1 14,5-3 4-14,2 3-6 13,-6-3 3-13,-5 4-2 16,1 11 1-16,-5 1 1 14,-4-6-2-13,7-1 2 14,3 1-2-15,5-5 1 14,4-4 0-14,-6-1 0 16,-1 7-2-15,3-7-5 13,-2 6 2-14,1 2 2 16,-5 6 3-16,6 11 0 13,-7 6 0-12,7 13-1 14,-4 12 4-14,-3 6-1 21,5 0 0-22,-3 5-1 0,-1 4 0 15,1-2 0-15,3 6-1 15,4 0 2-14,-4-5-1 11,6 17 0-11,-5-9 3 15,-1-4-2-16,2-2 3 13,2-15-4-12,-3 5 1 14,-1 18-2-14,-2 6 5 13,8 1-6-14,0 0 6 15,0-15 1-14,0-22-5 12,0 4 8-13,0 4-6 16,0-13-2-16,0 2 4 15,0-1-4-15,0-5 0 24,0-7 1-24,0-9-1 0,0 7 2 14,0 1 0-14,0 5-2 16,0 0 0-16,0-1 0 14,0 1-2-14,0 5 4 16,0 1-2-16,0-1 0 14,0-10-1-14,0-8 0 16,0-3 2-16,0-7 1 14,0 1-1-14,0-10 1 15,0-2-2-15,0 5 1 14,0-2-2-14,0 9 2 17,0 6 3-17,0-4-2 14,0 7-2-14,0-3 2 15,0-9-2-15,0-3 2 23,0 2-2-23,0-3 0 0,0 4 0 14,0 2-1-14,0-6 1 15,0 13-1-15,0-8 5 15,0 11-7-15,0 9 7 16,0-1-5-16,0-7 1 15,0-13 0-15,0-7-1 15,0-9 0-15,0 0 1 13,0 0 0-12,0 0 0 14,0 3 3-15,0 22-6 23,0-9 3-23,0 12 0 0,0 0-1 7,0-6 2 15,0-7-2-21,0-5 4-1,0-10-4 18,0 0 3-18,0 0-4 7,0 0 3 13,0 0-1-20,0 0 0 0,0 0-2 15,0 0 2-15,0 0 0 15,0 0 0-15,0 0 2 16,0 0-4-15,0 0 3 12,0 0-2-13,0 0 1 15,0 0 0-15,0 0 0 16,0 0 2-16,0 0-2 13,0 0 1-12,0 0-4 15,2 7 6-16,21 1-6 21,2 5 2-21,-2-5 1 1,-6-1 1 14,6 6 0-15,-4 3-2 15,9-16 1-15,-7 9-4 14,4-9 8-14,9 0-5 16,0 0 2-16,4 0-2 14,2 0-3-14,12 0 4 15,-5 0 1-15,-5 0 0 16,6 0-1-16,-3 0 0 14,-8 0 0-14,3 0 4 14,-8 0-2-14,0 0-2 16,-1 0-3-16,1 0 3 20,-5-9 4-20,-1 9-4 5,3 0 1 3,-2 0-1 6,-1 0 0-13,3-7 4 19,1 3-4-20,3-1 0 0,-5 2-3 16,-1 3 3-16,1 0 2 16,1 0 1-16,5 0-2 13,-2 0 2-13,-5 0 0 15,9-10-2-15,0 10 1 14,4-7 0-14,8-1-3 16,-8-5 2-16,11 9 2 14,-5 0-3-14,11 4 0 16,-2 0 4-16,4 0-3 25,0 0 8-25,0 0-9 0,-2-7 2 5,-1-3-2 18,-5 2 0-23,-7 1 0 0,-2 3 1 14,-6-4-3-14,-4-2 4 15,0 10-1-15,-5-7-1 14,-2 7 2-13,9 0 0 15,-5 0-2-16,14 0 0 15,-6-8 0-15,4 8 2 16,-6 0-1-16,-1-4-2 20,4-1 4-18,-4 1-2-2,2-11 0 8,-7 5-2 5,1 7 2-13,-7-1-1 24,0 4 2-24,0 0-2 0,-6 0 3 14,2 0 0-14,0 0-3 16,-2 0 1-16,-5 0 0 14,9 0-1-14,3 0 0 15,-5 0 0-15,6 0 0 15,-10 0-2-15,4 0 4 15,-5 0-4-15,5 0 5 14,0 0-3-14,-8 0 0 17,-1 0 0-17,-1 0-1 14,-5 0 0-14,2 0 0 17,-6 0 2-17,0 0-2 13,0 0 2-13,0 0-4 15,0 0 6-14,0 0-3 20,0 0 0-21,0 0 0 0,0 0-1 15,0 0 1-15,0 0-1 16,0 0 2-16,0 0-3 13,0 0 4-13,5-5-6 17,1-23 4-17,11-12-3 14,-11-5 4-14,-6-4-1 15,6 4 0-15,-6-20 0 15,0-6-2-15,7-13 4 16,-3-4-6-16,4-6 8 13,1 4-3-13,1-7-1 19,-1 11 0-19,-3-3-1 13,7-1 1-13,-9-4-1 22,-2 4 0-22,2-9 1 0,3 9 0 14,-7 6 1-14,0-4 0 16,0 7-2-16,0 4 1 15,0-5 0-15,0 1 2 16,0 7-1-15,0 10-2 12,0 2 2-13,-11 9-2 15,5 0 3-15,6-1-3 14,0 6 2-13,0 3-1 14,0-4 0-14,0 8 0 12,0 0-2-13,0-1 4 16,0 3-7-15,0 6 10 20,0-5-6-21,0 10 2 1,0-9-1 14,-7-7 0-15,7-3 0 15,0 12 0-15,0-2 0 10,0 16-2 6,0 6 5-15,0 10-6 2,0 0 7 10,0 5-3-13,0 0-1 16,0 0 0-16,0 0 0 15,0 0 0-15,0 0 0 17,0 0-1-17,0 0 1 13,0-7 0-12,0-1 2 13,0-9-1-14,0-4-2 23,0-8 1-22,0 10 0 0,0-5-2 4,0 2 1 18,0-3-1-23,0 0 4 0,0-3-3 13,0 6 3-13,0 0-4 16,0 10 0-16,0 3 0 16,0 9-4-15,0 0-12 13,0 0-17-14,0 0-18 16,-17 0-14-16,-14 0-50 14,-11 0-21-14,19 0-110 17,6 0-230-17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3:37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85">
    <iact:property name="dataType"/>
    <iact:actionData xml:id="d0">
      <inkml:trace xmlns:inkml="http://www.w3.org/2003/InkML" xml:id="stk0" contextRef="#ctx0" brushRef="#br0">6683 9481 853 0,'0'0'267'13,"0"0"-201"-13,0 0 85 16,0 0-21-16,0 0-46 14,0 0 6-14,0 0 18 17,0 0-64-17,-122 228-1 14,48-113-16-13,15-18-7 14,10-28-18-15,16-23 6 13,14-27-8-13,19-6 2 16,0-13 0-16,0 0-2 23,33-13 0-23,54-55-2 1,22-19-1 5,-3 5 6 11,-32 23 0-17,-18 17 2 20,-34 23 9-19,-12 19-3-1,-10 0 5 15,0 0 10-15,0 0 4 14,0 43 10-14,0 34-33 16,-23 23-7-16,0-15 0 14,6-27 0-14,11-22 0 16,6-19 0-16,0-13 0 14,0-4 0-14,18 0 0 16,60-53 0-16,28-41 0 14,-3-12 0-13,-6 4 0 14,-34 24 0-15,-27 37 0 22,-17 28 0-22,-19 13 0 0,0 0 0 9,0 0 0 12,0 46 0-20,-15 48 0-1,-21 24 0 15,-6-4 0-14,11-27 0 2,14-31 0 7,2-22 0 5,15-27 0-14,0-7 0 13,0 0 0-14,38-29 0 16,42-49 0-16,30-31 0 14,-9 10 0-13,-25 26 0 14,-28 27 0-15,-29 34 0 13,-19 9 0-12,0 3 0 15,0 0 0-16,0 0 0 22,0 50 0-22,-19 22 0 0,-6 5 0 15,-9-6 0-15,9-14 0 9,6 0 0 12,0 4 0-21,19-4-59 1,0-5-101 13,0-6-82-13,19-41-132 13</inkml:trace>
    </iact:actionData>
  </iact:action>
  <iact:action type="add" startTime="14143">
    <iact:property name="dataType"/>
    <iact:actionData xml:id="d1">
      <inkml:trace xmlns:inkml="http://www.w3.org/2003/InkML" xml:id="stk1" contextRef="#ctx0" brushRef="#br0">12031 9591 122 0,'0'0'525'13,"0"0"-317"-13,0 0 47 22,0 0-51-22,0 0-17 0,0 0-135 17,0 0 18-16,32 237-17 12,-68-155-12-12,-6-14-5 14,8-3-10-15,9-15-10 13,6-17-13-13,10-13-2 16,9-11 0-16,0-9 0 14,0 0-2-14,53-25-5 16,35-52 4-15,28-17 2 13,0-5-3-14,-8 5 4 16,-22 26-1-16,-31 23 1 14,-32 27 0-13,-21 18 6 14,-2 0 12-14,0 63 38 20,-10 38-38-21,-43 21-14 0,-6-15-4 14,6-17 3-14,9-21-4 16,15-29 0-16,16-12 4 14,7-18-4-14,6-5 1 16,0-5 0-16,16 0-1 14,56-50 2-14,23-27-4 16,19-23 1-16,-13 16 1 14,-27 18 2-13,-22 20-2 15,-29 30 0-16,-23 13 2 13,0 3 2-13,0 7 2 16,0 76 35-16,0 23-33 22,-37 13-3-22,-1-17-3 1,8-29-4 6,3-28 1 15,18-21 1-22,9-16 2 1,0-8-1 14,0 0-2-15,45-50 4 14,35-40-4-14,19-19 2 16,-11 6-1-15,-6 22 2 14,-25 25-2-15,-21 22 0 15,-23 22 1-15,-9 8-3 13,-4 4 4-13,0 0 3 16,0 25 12-15,0 40 21 12,0 17-35-13,0-13-6 16,0-33 3-16,0-11 0 13,0-18-1-12,0-1-1 15,0-3-2-16,0-3-24 22,0 0-20-22,19-19-25 1,12-50-78 12,-16 26-40-13,-8 11-188 17</inkml:trace>
    </iact:actionData>
  </iact:action>
  <iact:action type="add" startTime="17641">
    <iact:property name="dataType"/>
    <iact:actionData xml:id="d2">
      <inkml:trace xmlns:inkml="http://www.w3.org/2003/InkML" xml:id="stk2" contextRef="#ctx0" brushRef="#br0">20926 14467 653 0,'0'0'181'8,"0"0"-62"4,0 0 10-12,0 0-52 14,0 0-9-14,0 0-1 15,0 0 5-15,35-2 5 14,-18 2-16-14,11 0-9 16,-1 0-4-16,11 0-6 22,-2 8-4-22,4 8-9 0,2 13 2 17,-2-2-7-17,6-6 10 7,-6 11-12 15,5 6 2-22,-1-1-10 0,4 3-2 16,-8-3-4-16,7-5 1 10,-3 6 2 9,-2-1-3-19,-2-2 5 0,5 2-8 16,-8-3 3-16,-5-5-7 14,0-4 6-14,-13-10-7 17,-3 0 1-17,-1-5 1 13,-6-2-2-13,-3-4 1 19,0-1 0-19,-6 1-2 11,0-4 2-11,0 0-3 16,0 0 3-16,0 0-2 22,0 0-1-22,0 0-1 0,0 0 3 8,0 0-1 15,0 0 0-23,0 0 2 0,0 0-2 13,0 0 2-13,0 0-2 16,0 0-1-16,0 0 0 14,0 0-13-14,-6 0 4 16,-28 0 5-16,-14 6 3 14,-3-6-2-14,-1 3-10 21,3 2 13-21,-4-5-3 9,9 3 4-9,4 1-4 16,9-4 3-16,14 0-3 23,2 0-1-23,11 0 2 0,-1 0-1 6,5 0 4 17,0 0 2-23,0 0-1 0,0 0 0 19,0 0 0-19,0 0 1 6,0 0 1 15,0 0 1-21,0 4-1 0,36 13 10 14,15 0-11-14,-3-2 14 16,9 7-9-16,-4-3 8 14,-3 2-3-14,5-2-3 17,-6-3 5-17,-5 2-7 13,-6-6 4-13,-4-5-8 15,-13-1 7-14,-7-2-6 14,-9-4 7-14,-5 0-6 13,0 0-1-13,0 0-1 20,0 0-2-21,0 0 0 0,0 0-4 14,0-10 3-14,0-37 1 15,0-15 13-14,0 5-6 14,-5 11-1-14,-5 14-4 14,-3 11-1-15,5 13-1 13,4 4-3-13,-3 0 3 17,1 4-18-17,6 0-33 13,-2 0-43-13,-2 0-31 16,4 0-54-16,0 0-187 16</inkml:trace>
    </iact:actionData>
  </iact:action>
  <iact:action type="add" startTime="18720">
    <iact:property name="dataType"/>
    <iact:actionData xml:id="d3">
      <inkml:trace xmlns:inkml="http://www.w3.org/2003/InkML" xml:id="stk3" contextRef="#ctx0" brushRef="#br0">22329 14228 723 0,'0'0'189'20,"0"0"-60"-19,0 0-36-1,0 0-18 13,0 0 3-13,0 0-5 16,0 0-14-16,-204 199-8 16,134-171 1-15,-2 1-9 13,-6 0-7-14,-4 3-4 14,2 2-5-14,2-3-12 16,-2-2 4-16,11-4-9 15,-3 3-1-15,9 0-4 16,2-3 2-16,-3 0 0 17,1 0-4-16,4 0 2 1,-2 0-2 15,8 3 0-16,-6-3-1 13,-4 6 4-14,-4 3-3 16,4-3 3-16,10 10-2 13,2-4 3-12,7 1-3 14,6-13 0-15,4-6-4 14,7 2 2-14,4-5 0 16,-11 5 0-16,9-2-2 14,-7 6 2-14,1 0-3 16,-7 3 2-16,6-7 1 13,1-2-1-13,3 4-1 17,7-4 3-17,-2 2-2 14,4-6-2-14,2-2 2 16,2-1-2-15,-4 1 2 20,7-4-2-21,-7 7 1 0,2-4 0 14,2 5-1-14,2-5 3 16,7-4-2-16,4-8 2 16,2 0-2-16,0 0-3 13,0 0 0-12,0 0-15 13,0 0 3-14,0-20 6 16,2-34 7-16,28-11 0 14,1 2 4-14,-3 7-1 16,-1 12-1-15,-6 1 0 13,-2 21 0-14,-10 4-2 16,-7 11 2-16,-2 7 0 21,0 0 0-21,0 0 3 0,0 0-3 16,0 0 1-16,0 0 4 14,0 0 0-14,-7 3 7 15,-33 38-12-14,-2 5 2 13,-2-2 1-14,2 9-2 16,-3-3 6-15,10-3-1 13,1-4 1-14,15-18 1 16,13-10 4-16,6-8 7 13,0-1 2-13,0-2 15 15,0-1 2-14,0 9-9 12,35-3-12-13,24-5-10 16,0 1 4-15,5-5 1 21,3 0-8-21,1 0 0-1,-5 0-4 7,6 0 2 14,1 0-5-21,-7-9 0 1,-4 0-18 12,0 2-55-12,4-1-57 14,3 8-57-15,-43 0-115 15,2 0-361-15</inkml:trace>
    </iact:actionData>
  </iact:action>
  <iact:action type="add" startTime="20084">
    <iact:property name="dataType"/>
    <iact:actionData xml:id="d4">
      <inkml:trace xmlns:inkml="http://www.w3.org/2003/InkML" xml:id="stk4" contextRef="#ctx0" brushRef="#br0">26177 14782 384 0,'0'0'177'14,"0"0"-33"-14,0 0 25 15,0 0-65-15,0 0-24 16,0 0-21-16,0 0-9 14,-78-32-13-13,-4 12 18 13,-13 3-2-13,-25 14-4 13,-26 3-6-14,-1 0-10 24,-13 0-7-23,-3 20-7-1,-1 32-8 15,4-2 0-15,6 16-3 12,13 11-2-12,23 13 14 16,23 11 5-16,36 17 0 14,36 25-8-14,23 14 8 16,17 26-9-16,90 26 11 14,47 6 1-14,32-14-4 16,28-37-15-16,16-42-9 14,23-44 4-14,10-59-4 16,3-19-1-16,-20-28 1 17,-20-81 2-16,-30-44-1 2,-21-22-1 6,-34-12 0 13,-29-6 3-22,-45 9-2 0,-48 12 1 15,-19 10-4-14,-55 15 1 13,-71 0 0-14,-34 21-24 17,-13 19-36-17,-4 29-52 13,4 34-62-13,118 44-83 15,15 4-570-15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5:00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63">
    <iact:property name="dataType"/>
    <iact:actionData xml:id="d0">
      <inkml:trace xmlns:inkml="http://www.w3.org/2003/InkML" xml:id="stk0" contextRef="#ctx0" brushRef="#br0">32265 5481 586 0,'0'0'154'3,"0"0"-37"6,0 0 15 10,0 0-58-18,0 0-9-1,0 0-1 12,0 0-20-11,0 0 2 14,0 0 1-15,12-21-14 14,-12 17-2-14,0 4-1 16,-14 0 18-16,-24 0-8 14,-2 0-9-13,-5 0-15 14,5 0 0-15,-6 0-3 14,-7 0-7-14,7 0 7 16,-11 0-4-16,-2 0 4 17,6 0-1-17,1 0 4 18,-1 0-9-16,-2 0 1-1,0 0 3 9,-2 0-4-5,3 0-2 5,1 0-1 10,0 0 3-20,3 0-6 0,5-8 4 14,-1-5-4-14,2 1-2 16,-5 5 3-16,1-5-2 13,4 3 0-13,-11 2 1 16,-2-2 3-16,9 6-2 14,-7 3 5-14,2 0-1 16,-2-6 6-16,5 6-7 14,3 0 2-14,9 0-5 16,0 0-2-16,3-4 2 22,-7 1-2-22,-3-1 3 0,-3 0-2 9,8 0 4 12,6-2-4-21,-4 3 1 0,2 3-2 16,3-4 0-15,3-4 0 12,-4 8-1-13,5-4 1 16,-5 4 0-16,9 0 1 15,-9 0 0-15,9 0 2 16,-3 0-3-16,-1 0 1 13,4 0-1-12,-3 0 0 14,5 0-1-15,-2 0 2 14,10 0-2-14,-10 0 2 16,8 0 0-15,-6 0 0 20,6 4-1-21,-8 0 0 0,10 0-1 8,-10 0 1 14,-1-1 0-21,3 3 1-1,-4 2-1 13,-3-4 0-13,13-1 3 16,-6 1-4-16,4 5 1 14,-4-4-1-14,-2 2 1 16,8 6 0-16,-6-4 0 14,-5-2 0-14,-3 5 0 16,-9 1 2-16,-7-2-1 15,7-1 0-15,17-3-2 16,4-2 1-16,9-2 0 22,3 1-1-22,-10-1 2 0,11 3-4 11,-2 3 6-5,-7-2-5 3,4 0 4 11,3 1-2-20,-3 2 1 1,7-10-2 16,2 0 1-17,2 0 0 5,0 0-4 13,0 0 8-18,-4 3-7 18,-2 1 5-18,-1 8-3 0,1 9 2 14,2 0 1-13,-7 8-2 12,7-1-1-13,0 0 1 16,0 1 0-16,4 1-3 17,-7-2 3-17,5 4 0 14,2 1 0-13,-4 3 2 14,4 0-2-15,-6-1 0 21,6-3-1-20,-7 1 0-1,3-8 1 13,2-3 0-13,2-4-2 12,0-7 4 4,0-2-3-16,0 3 3 19,0 1-4-19,0 6 2 1,0-1 0 11,0 1-2-12,0 2 1 16,0-8 1-16,0 2 1 14,0-11-1-13,0 2 2 14,0-6-1-15,0 3 0 14,0 6-2-14,0-6-2 16,2 4 2-15,2-1 1 20,9 3 2-21,-9 1-2 0,5 2 0 9,-5 1-1 12,0-5 2-20,-4-8-2-1,0 0 1 15,4 0 0-15,7 0-4 14,-1 0-9-14,13 0 11 15,3 4 0-14,1-1 1 14,-4-3 2-15,-2 0 1 13,-2 0 0-12,0 0-2 15,2 0 0-16,3 0 0 15,-3 0 0-15,8 0-1 14,-6 0 0-14,-6 0 2 16,-6 0-1-15,-5 0 1 21,5 0 1-22,-3 0-2 0,7 0-2 7,-9 0 2 15,11 0 0-22,-4 0 0 0,5 0 4 14,6 0-5-14,-3 0 3 17,-2 0-2-17,8 0 0 13,-6 0-2-12,2 0 2 14,-4 0 0-15,0 0-1 14,-6 0 3-14,6 0-2 17,0 0 0-17,2 0 0 14,2 0 1-14,4 0 0 15,-5 0 0-14,7 0 0 20,-2 0 0-21,-1 0 2 0,7 0 2 8,-5 0-4 15,-3 0 4-23,3 0-2 0,-5 0 2 16,4 0-5-16,5 0 2 13,-5 0 1-13,5 0-3 14,-1 0 8-14,-3 0-7 16,3 0 12-16,-5 0-6 16,12 0 3-16,-1 0-2 15,4 0-3-15,5 0-3 15,-4 0 0-15,6 0-2 14,-3 0 1-14,1-7 1 16,-10 3 0-16,2 0 2 15,-4 4 1-15,-1-3 11 16,3 3-12-16,-2 0 4 21,4 0-7-21,2 0 1 0,0 0 3 14,2 0-5-14,-2 0 2 17,-2 0 0-17,0 0 2 13,-9 0 0-13,9 0 1 17,-2 0-4-17,-6 0-1 13,8 0 2-13,-5 0 1 16,-5-4-3-16,-1 4 1 14,-6 0 3-14,2-6-3 16,0 6 3-16,1-2-3 14,1 2 0-13,4-5 0 14,3 5-1-14,0 0 2 21,-3 0-1-22,9-5-1 0,-2 5 0 8,2 0 3 13,6 0-1-21,-2 0 1 0,-2 0 0 16,5 0-1-16,-8 0 4 14,-7 0-2-14,4 0-4 16,-9 0 2-16,9 0-2 16,-5 10 4-16,5-10-1 15,2 2-2-15,-5-2-1 14,-3 0 1-14,3 6-1 13,-5-6 1-13,-7 4-1 16,0-4 0-16,-5 3 3 22,1-3-2-22,-2 4 0 1,-5-4 1 15,3 0 2-16,-3 0-4 7,1 0 0 15,-5 0-3-22,0 0 2 0,-4 0 2 14,0 0-4-14,0 0 8 16,0 0-5-16,0 0 0 15,0 0-2-15,0 0 0 15,0 0 2-15,0 0-1 14,0 0 0-14,0 0-1 18,6 0-2-18,3-39 1 13,-1-23 3-13,3-13 0 16,-9-3 4-16,2-2-5 21,-4-2 1-21,6-5-2 0,-6 15 0 8,0 7 4 15,0 2-2-23,0 10 3 0,0 9-6 16,0 11 8-16,0 13-7 14,0 8 2-14,0 3-1 15,0 5-2-15,0-1 3 14,0 2-2-14,0-1 1 16,0 1-4-16,0 3-44 14,0 0-19-14,0-6-43 14,0 6-36-14,0 0-83 16,0 0-147-16</inkml:trace>
    </iact:actionData>
  </iact:action>
  <iact:action type="add" startTime="10600">
    <iact:property name="dataType"/>
    <iact:actionData xml:id="d1">
      <inkml:trace xmlns:inkml="http://www.w3.org/2003/InkML" xml:id="stk1" contextRef="#ctx0" brushRef="#br0">26638 5600 261 0,'0'0'131'3,"0"0"-41"14,0 0 38-17,0 0-9 19,0 0-24-19,0 0 5 0,0 0-18 16,34-33-3-15,-34 33-7 12,0 0-7-13,0 0-20 16,0 0-12-16,0 0-12 14,0 0-2-14,-13 0 12 16,-16 0 0-16,-3 0-20 14,5 0 3-14,-7 0 4 16,9 0-2-16,-9 0 4 14,5 0-8-14,1 21 5 16,-8 7-2-16,3 9 1 22,3 3-6-22,-3 2 1 1,11-2 0 6,3-2 1 16,1-7-4-23,5-3 0 0,0 3 3 13,-4-3-9-12,7 0 2 14,-5 4-3-15,5 10 2 15,-3-5 1-15,2 2-1 16,5 4 1-16,2-3 7 15,-5 1-1-15,9 3-7 14,0 6 10-14,0 3-8 14,0 3 4-13,-2-3-2 14,2-3 0-15,0 0 1 16,0-14-8-16,0-11 6 16,0-8-5-16,0-15 11 20,0 2 0-20,0-4 5 0,0 9 0 16,0 0 1-15,11 4-16 13,16 2 7-14,-4 2 1 17,13 7-7-16,-4-5 2 16,-1 3-3-17,1-7-4 7,0-2 3-3,-7-5-1 10,4 0 1-14,-5-3 0 15,1-1 0-14,-4 1 3 12,9 2-1-12,-3-7-2 14,-2 3 0-15,-2-3-1 14,7 0-3-14,-7 0-1 16,2 0 4-15,9-19 0 20,-7-15-1-21,-5-6 1 0,-1 4 0 9,2-6 0 12,-6 1 0-21,-1 1-1 0,3-5 5 14,-12-9-7-14,-1-7 3 16,3-7-1-16,-5-11-1 17,-4 11 4-16,0 3-5 12,0-3 5-12,0 9-4 11,0-7 4-12,0 0-2 16,0 10 0-16,0 2 0 14,0 8 0-14,-4 6 0 16,-5 3-2-16,-4 5 5 17,1 0-7-17,1 2 8 14,7-1-5-14,-6 2 5 22,1 1-8-22,-1-2 4 0,7 10 0 16,-7-1-1-16,4 9 2 13,3 8-3-12,3-5 4 14,-4 9-2-15,4 0 0 14,-4 0 0-13,4 0-5 14,-8 0-3-15,6 0-59 15,-11 0-37-15,-12 13-32 16,18 2-92-16,-3 16-195 15</inkml:trace>
    </iact:actionData>
  </iact:action>
  <iact:action type="add" startTime="15132">
    <iact:property name="dataType"/>
    <iact:actionData xml:id="d2">
      <inkml:trace xmlns:inkml="http://www.w3.org/2003/InkML" xml:id="stk2" contextRef="#ctx0" brushRef="#br0">22548 12680 395 0,'0'0'170'2,"0"0"-45"4,0 0 57 5,0 0-54 7,0 0-22-18,0 0-18 0,0 0-9 16,0 0 0-16,0-14-14 14,17 14-8-14,6 14-7 16,-4 14-7-16,15 4-4 15,12 8-6-15,-6 10 2 16,15 3-6-16,-4 1 1 13,3-6-8-13,1 1 1 16,0-3-5-16,-6-6-6 16,3 1 0-16,9-3 1 15,3 5-1-15,9 4-6 22,-5-7 5-22,5 10-6 0,-1-3 6 13,2 6-6-13,-5-3 5 16,11 0-7-16,-4-6 0 15,-4-4-2-15,6-2 0 15,-9-5 1-14,-5-11-1 13,-12 1 1-14,5-3-2 15,-12 2 0-14,-1 9 1 13,-4 1 1-14,-2-3-1 16,-5 4 0-16,-5-5-1 21,-3-3 0-21,5-6 0 0,-14 2 1 9,3-8-2 12,-4-1 2-21,-2-5 0 0,-1 3 0 16,1-2-2-16,2 3 0 15,4 1 1-15,4 4 0 16,2 6-2-16,9 2 4 14,-4 1-2-14,-1-6 1 16,-4-1 0-16,1-1 5 13,-3-2-6-13,-4-3 1 17,0-3-1-17,-5-2 2 14,-3-2-2-14,2-5 0 15,-9 0 1-15,-4 0 2 15,0 0-5-15,0 0 5 16,2 0-6-16,-2 0 3 14,0 0-4-14,0 0 3 21,0 0-3-21,0 0 2 0,0 0-1 17,-19 0 3-17,-38 0 0 14,-23-12 1-14,-17-5 0 16,-2 9 0-16,-6-3-1 13,6 11-3-12,8 0 2 14,9 0 1-15,8 0-2 14,19 0 4-14,13 0-5 17,17 0 6-17,16 0-5 13,3 0 2-12,6 0 0 14,0 0 1-15,0 0 0 22,0 0 2-22,0 0-3 0,17 0 4 16,40 0-2-16,17 0 4 14,-1 0-5-14,16 0 6 16,-3 2-3-16,1 7 4 14,-1-1 4-14,-8 0-5 17,-8-5 2-17,-3 3-5 13,-18-6 7-13,-7 4-4 17,-17-4 2-17,-8 0-3 14,-13 0 0-14,4 0-5 17,-8 0 2-17,0 0-4 13,0 0 1-13,0 0 0 21,0 0-2-20,0 0-3-1,0-21 6 8,0-23-1 7,-29-13 8-15,-1 7-5 23,3 4-1-23,2 2-1 0,2-6-2 13,12 3 3-13,-4 1-5 16,15 2-12-16,0-1-32 14,0-5-42-14,0-11-37 16,0-1-42-16,0 37-84 14,0 9-92-14</inkml:trace>
    </iact:actionData>
  </iact:action>
  <iact:action type="add" startTime="16514">
    <iact:property name="dataType"/>
    <iact:actionData xml:id="d3">
      <inkml:trace xmlns:inkml="http://www.w3.org/2003/InkML" xml:id="stk3" contextRef="#ctx0" brushRef="#br0">24687 12328 352 0,'0'0'171'2,"0"0"-33"10,0 0 29-12,0 0-42 12,0 0-25-12,0 0-19 19,0 0-14-19,-46 44-3 12,20-16-13-12,1 10 2 17,-13-5 1-17,-6 8-14 22,-5 4-1-22,-1 7-10 0,-5 5-5 15,0 4-6-15,1 2 3 14,1-1-7-14,-2-6-1 14,2 1-2-14,1-1 0 17,-7 3 1-17,4-10-6 16,0 4 4-16,7-6-8 14,-3 0 9-14,-4 2-9 15,-2-4 8-15,5-1 0 16,-3-4-2-16,0 3 3 15,7-3 1-14,6-4-2 12,1-2-6-13,1-5 3 16,-2 1-7-16,-2 7 6 22,-4 5-4-22,-1 4 3 0,9 1-2 8,-6-1-2 14,6 4 0-22,4-13-1 0,-2-2 0 14,0-2 3-14,8 3-1 16,-5-2-1-16,3 3-1 14,0-18 0-14,1 6-2 15,6-7 4-15,1 2-2 14,3-12 0-14,2 3-1 16,0 6 0-16,9-13 2 15,-3 4 2-15,7-4-3 17,2-4-1-17,4 0 0 20,0 0 0-20,0 0 1 0,0 0-7 8,0 0 3 14,0-8-4-22,0-28 6 0,0-17 4 17,4 4-6-17,2-4 6 14,11-10-2-14,-11 7 0 16,11-6-2-16,-4 6 1 13,0 3-4-13,-3 7 4 16,-4 14 2-16,-1 10-1 14,-5 15 0-14,0-1 0 16,0 4 1-15,0 4 5 12,0 0-1-13,0 0 3 16,0 16 25-16,0 41-28 14,-5 4 9-14,-1 5-3 16,-4 8 2-16,1-14-1 22,1-2 8-22,8-17-5 0,0-12 2 14,0-10 3-14,0-11-4 16,0 5 10-15,0-4-4 13,31-2-1-14,24-4-19 16,17-3 1-16,1 0 5 14,5 0-5-14,-10 0 2 16,-13 0-1-16,-7 0 1 13,-10-3-5-13,-8 3 0 16,-5-4 0-16,-13 4 0 14,-12 0-36-13,3 0-44 14,7-8-52-15,3 4-61 22,-7 4-101-22,-2 0-255 0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5:55.4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38">
    <iact:property name="dataType"/>
    <iact:actionData xml:id="d0">
      <inkml:trace xmlns:inkml="http://www.w3.org/2003/InkML" xml:id="stk0" contextRef="#ctx0" brushRef="#br0">7774 5281 350 0,'0'0'152'5,"0"0"-21"4,0 0 17 10,0 0-46-18,0 0-9-1,0 0-14 13,17 7-9-13,-17-7 1 15,0 0 2-15,4 0 3 15,-4 0 7-15,0 0-8 16,0 0-37-16,0 0-3 14,0 0-3-14,0 0-11 16,0 0 0-16,0 0-6 13,0 0-5-13,-4 0-1 17,-17 0 24-17,-2 0-21 14,-6 0 14-14,3 0-10 16,-5 0-3-16,-1 0-2 22,-6 0-1-22,6 0 5 0,1 0-8 16,3 0 0-16,7 0-7 14,-8 0 4-14,4 0-1 16,-3 0 4-16,-1 0-1 15,-1 0 3-15,7 0 1 11,-6 0 1 4,7 0-1-14,4 0-8 17,-4 0 5-18,-1 0-4 0,4 0 8 14,0 0-8-14,0 0 4 16,9 0-4-16,-9 0-3 14,-4 0 1-13,6-2 0 14,-2-8-2-15,-4 3 3 15,6 4-1-14,-2-6-1 13,-4 4 0-13,8 5 0 20,-6 0-1-21,-2-4 1 0,-5 4 0 14,-1 0 3-14,8 0-1 16,-5 0-4-15,3 0 6 13,-10 0-5-14,3 0 3 16,-4 0-2-16,-4 0 0 13,9 0 4-13,-7 0 0 16,4 0-3-16,1 0 5 14,3 0-6-14,-1 0 7 16,8 0-7-15,2 0 4 21,-4 0-4-22,2 0 0 0,-7 0 0 7,5 0-1 15,-6 0 1-22,12 0 0 1,-6 0 2 14,1 0-1-15,4 0 5 14,-6 0-1-14,3 0-1 16,-2 0-4-15,-11 0 2 12,1 0-2-13,-3 0 2 16,-6 0-2-16,2 0 2 15,0 0 1-15,-3 0-2 15,3 13 1-14,7-1-2 12,3-4 0-13,7-1-1 16,12-7 2-15,3 0-2 12,4 0 2-13,-5 0-2 16,5 0 3-16,-8 6 0 23,-3 1-1-23,-8 9-2 0,-9-3 1 13,5 2 0-13,1-1-1 16,16-7 2-16,-5-3-3 14,11-4 2-14,0 0-1 13,4 0 2 5,0 6-2-18,0-6 0 0,-11 8 1 15,-2-1 0-15,1 2 0 14,-5-5-2-14,15-1-4 16,-2-3 4-16,4 0-6 15,-5 0 6-15,5 0-7 16,0 0 4-16,0 0 0 21,0 0 2-21,0 0 3 0,0 6 0 16,0-6 0-15,0 10 2 13,-8 8-3-14,2 1 4 16,1 9-3-16,1-3 1 14,4 4-1-14,0-4 0 15,0 4 1-14,0 3 0 12,0 6 1-13,0 2-4 16,0-3 4-16,0-1-2 14,0 6 2-14,0-1-2 16,4 2 4-16,1 7-4 14,1-6 3-13,2 2-2 14,1-1-1-15,-7-1 4 15,-2 2 1-15,10-2-3 16,-3 2 1-16,-1-2 0 21,0-3-2-21,-1 0 0 0,-5 5 1 14,4-9 0-14,0-9-1 16,2-3 2-16,-6-3-1 14,0 9 4-14,5 9-5 17,3 4-1-17,-6 6 1 13,11 0 0-12,-13-3-1 14,0 18 0-15,0 17-2 14,0-4 4-14,0-13-2 16,0-15 1-16,0-18 3 22,0-7-1-22,0 4-3 0,0-8 0 8,0-2 0 15,0 2-1-23,0-9 2 0,0 1-2 15,0-5 3-15,0 5 4 14,0-6-6-14,0 1 0 16,0 0 0-15,0-3 1 12,0 7-2-13,0 5 2 16,0 2-2-16,-7 6 2 15,7-8-1-15,-6-1 0 16,4 0 2-16,-2 0-1 13,0-16-2-13,4 3 1 16,0-3 0-15,0 0-1 12,0 0 2-13,0 0-4 16,0 0 6-16,0 0-2 23,0 0 0-23,0 0-2 0,0 0 1 13,0 0 0-13,0 0-1 17,0 0 2-17,0 0-3 13,0 0 3-13,0 0-1 16,0 0 0-16,0 6 1 14,0 6-1-14,0 1-8 16,16 6 2-15,1-7 6 12,-6 1-3-13,8-8 5 16,0 2-4-16,2-4 3 15,6 7-4-15,11-5 2 16,-2-5 0-16,8 3-1 21,5-3 0-21,8 0 2 0,6 0 0 16,0 0 0-16,-2 0 0 15,11 0-1-15,-5 0 2 16,-1 0 2-16,1 0-3 13,-10-12 1-12,0 6-1 12,2 3 0-13,-13-1 0 16,11 4 2-16,-8 0-4 16,3 0 4-16,-12 0-2 14,-4 0 2-14,6 0-1 16,-14 0-1-16,7 0 0 14,1-3-1-14,-2-2 2 24,6-2-3-24,-8 1 5 0,-3 4 2 7,-8 2-1 9,9 0 4-16,-7 0-5 21,0 0 3-21,0 0 1 0,0 0-7 14,-2 0 0-14,7 0 0 17,-1 0 0-17,1 0 0 13,3 0 0-12,-1 0 0 14,-1 0 0-15,-1 0 0 14,3 0 0-14,-3 0 0 16,-1 0 0-16,-6 0 0 14,2 0 0-14,7 0 0 16,-9 0 0-16,6 0 0 22,-6 0 0-22,3 0 0 0,-6 0 0 8,4 0 0 14,-6 0 0-22,1 0 0 0,2 0 0 16,0 0 0-16,-8 0 0 14,6 0 0-14,-9 0 0 14,-4 0 0-13,-4 0 0 14,4 0 0-15,-4 0 0 16,9 0 0-16,1 0 0 14,-3 0 0-14,3 0 0 16,-3 0 0-15,-7 0 0 12,0 0 0-12,4 0 0 14,-2 0 0-15,13 0 0 14,-5 0 0-14,-1 0 0 16,-5 2 0-16,-4-2 0 22,2 0 0-22,15 0 0 1,6 6 0 12,0-3 0-13,2 1 0 16,-12 4 0-16,-7-4 0 14,-6-4 0-13,0 0 0 14,0 0 0-15,0 0 0 14,0 0 0-14,0 0 0 17,0 0 0-17,0 0 0 13,0 0 0-13,0 0 0 17,0 0 0-17,5 0 0 14,-5 0 0-13,0 0 0 14,0 0 0-15,0 0 0 21,0 0 0-21,8 0 0 0,7-12 0 15,2-29 0-15,2-12 0 17,-7-3 0-17,3-15 0 15,-9-5 0-15,1-11 0 14,-7-6 0-14,6-7 0 13,-6 11 0-13,0 3 0 16,0 5 0-16,0 3 0 16,0 4 0-16,0 5 0 14,0 9 0-14,0-2 0 16,0 9 0-16,0 3 0 14,0 3 0-13,0-3 0 13,0 1 0-14,0-4 0 16,0 0 0-16,0-4 0 15,0 4 0-14,0 6 0 21,0 7 0-22,0 8 0 0,0-1 0 13,0 1 0-13,0 7 0 16,0 4 0-16,0 2 0 16,0-6 0-16,0-12 0 16,0-1 0-16,-6-11 0 12,-3 8 0-12,5 1 0 17,-11 8 0-17,11 7 0 14,-4 9 0-14,1 7 0 16,7 9 0-16,0 0 0 21,0 0 0-21,0 0 0 0,0 0 0 8,0 0 0 14,0 0 0-22,0 0 0 0,0 0 0 16,0 0 0-16,0 0 0 14,0-3 0-14,0-15 0 16,-6-1 0-16,0-9 0 14,-5-9 0-14,9 8 0 16,-2-1 0-16,0-2 0 15,4 0 0-15,-7 2 0 16,7 14 0-16,0 4-33 14,-4 12-28-14,4 0-24 22,0 21-64-22,0 11-109 0,0 18-455 7</inkml:trace>
    </iact:actionData>
  </iact:action>
  <iact:action type="add" startTime="7739">
    <iact:property name="dataType"/>
    <iact:actionData xml:id="d1">
      <inkml:trace xmlns:inkml="http://www.w3.org/2003/InkML" xml:id="stk1" contextRef="#ctx0" brushRef="#br0">17687 5317 426 0,'0'0'184'5,"0"0"-48"-5,0 0-1 10,0 0-10 10,0 0-28-20,0 0-18 0,0 0-14 15,0 0 3-15,15 0-8 14,-15 0 12-14,0 0-11 14,0 0 1-14,-24 0-11 16,-5 0-18-16,-3 0-7 14,-6 0-4-14,9 0 6 15,-13 0-8-14,2 0 2 13,-17 0-6-14,4 0 18 16,-6 0-7-16,9 0-9 16,1 0 2-15,-4 0-12 20,11 0 3-21,-4 0-10 0,6 0 12 14,-7 0-12-14,7 0 3 16,-8 0 0-16,10 0 1 15,6 0 2-15,5 0-6 16,4 0 4-16,-2 0-4 13,10 0 5-12,-4 0-6 14,-11 0 9-15,1 0-4 14,-1 0-1-14,-3 0 4 16,1 0-1-16,0 0 3 14,-6 0-3-14,7 0 5 16,3 0-10-16,-5 0 10 22,3 0-12-22,1 0 3 0,-5 0-2 8,2 0 0 14,1 0 3-22,-7 0-1 0,-2 0 2 14,0 0-5-14,-2 6 0 16,2 1 0-16,-7 5 0 14,1 1 0-14,4-2 0 16,0 2 0-16,-5-1 0 15,3 1 0-15,-7-1 0 16,5-5 0-16,12 5 0 13,13-2 0-13,13-10 0 16,4 0 0-16,-3 0 0 14,1 0 0-13,-5 0 0 14,-5 0 0-15,-8 0 0 22,-1 0 0-22,8 0 0 0,0 0 0 16,3 3 0-16,9-3 0 14,1 5 0-14,4-5 0 16,-6 0 0-16,6 0 0 14,-2 0 0-14,-15 0 0 16,11 0 0-16,-13 3 0 14,10-3 0-14,-1 0 0 16,8 0 0-16,2 0 0 14,0 0 0-14,0 0 0 17,0 0 0-17,0 0 0 14,0 0 0-13,-7 0 0 13,3 4 0-13,-4-4 0 20,-7 0 0-21,2 6 0 0,-10-6 0 9,10 0 0 13,-3 0 0-22,9 0 0 0,3 0 0 13,4 0 0-13,0 0 0 16,0 0 0-16,0 0 0 14,-6 3 0-14,2 1 0 16,-1 8 0-16,-3 6 0 14,-1 2 0-14,5 11 0 16,-8-1 0-16,9 11 0 14,-1 0 0-14,0 3 0 16,4 0 0-16,-4 5 0 16,-2 10 0-16,1-6 0 22,1-6 0-22,4-4 0 0,-4 4 0 14,4 3 0-14,0 7 0 16,0 1 0-16,0-1 0 15,0-4 0-15,0 0 0 15,0-9 0-14,0 2 0 17,0 10 0-18,0 15 0 5,0 11 0 1,0 2 0 8,0-10 0-14,0-17 0 17,0-11 0-17,0-14 0 13,0-3 0-13,0-4 0 16,0 0 0-16,0 2 0 14,0-2 0-14,0 7 0 16,0 4 0-16,0 11 0 22,0 9 0-22,-6 10 0 1,1-10 0 12,3-15 0-13,2-16 0 16,0-4 0-16,0-5 0 14,0 0 0-13,0-4 0 14,0 4 0-15,0-4 0 15,0 11 0-15,0-8 0 16,0 0 0-16,0-9 0 13,0-2 0-13,0-4 0 16,0 0 0-16,0 0 0 22,0 0 0-21,0 0 0 0,0 0 0 5,0 0 0 10,0 0 0-16,0 0 0 22,0 0 0-21,0 0 0-1,0 8 0 13,13-4 0-13,27-1 0 16,2 7 0-16,2-8 0 14,3-2 0-14,3 0 0 16,-1 0 0-16,5 0 0 14,-7 0 0-13,1 0 0 14,-8 6 0-15,0-2 0 15,3-1 0-15,-3 1 0 16,2 2 0-16,-2-4 0 13,8 7 0-12,-4-1 0 14,3 3 0-15,-1-5 0 22,7-2 0-22,-5 4 0 0,-3-4 0 15,3 3 0-15,-8 2 0 15,2 0 0-15,-6 1 0 14,2-1 0-13,0 0 0 14,0-2 0-15,4 3 0 14,-2-6 0-14,-4-4 0 16,4 4 0-15,2-4 0 12,2 0 0-12,1 0 0 14,-1 0 0-15,0 0 0 14,0 0 0-14,-6 0 0 16,6 0 0-16,-1 0 0 16,1 0 0-15,2 0 0 20,-6 0 0-20,-4 0 0-1,2 0 0 13,-8 0 0-12,-1 0 0 14,3 0 0-15,-5 0 0 15,-2 0 0-15,-2 0 0 16,3 0 0-16,-3 0 0 13,-4 0 0-13,2 0 0 16,2 0 0-16,7 0 0 14,-7 0 0-14,6 3 0 16,5 1 0-16,-2-4 0 14,1 5 0-14,1-5 0 16,0 0 0-16,-13 0 0 22,-4 0 0-22,-2 0 0 0,-5 0 0 8,-6 0 0 14,-4 0 0-22,0 0 0 0,0 0 0 14,0 0 0-14,0 0 0 16,0 0 0-16,0 0 0 14,0 0 0-14,0 0 0 16,4 0 0-16,-4 0 0 15,0 0 0-15,0 0 0 16,0-5 0-16,5-14 0 14,5-15 0-14,1-2 0 15,-1-4 0-15,-5 1 0 22,-1 7 0-22,-4 0 0 1,4 8 0 6,-4 2 0 15,6 13 0-22,-6 6 0 1,0-1 0 14,0 4 0-14,0-3 0 12,4-9 0-13,1-13 0 16,5-9 0-15,-1 3 0 12,-7-7 0-13,8 6 0 16,-5-1 0-16,-5-7 0 14,6-2 0-14,-6-2 0 16,0-5 0-16,0-5 0 14,0 6 0-14,0-6 0 17,0 5 0-17,0-5 0 13,0 7 0-12,0 1 0 14,0 10 0-15,0 0 0 22,0-1 0-22,0-5 0 0,0-7 0 15,0-1 0-15,0 3 0 16,0-2 0-16,0-1 0 13,0 1 0-12,0-5 0 14,0 10 0-14,0 3 0 12,0 8 0-12,0 4 0 14,0 1 0-15,0-4 0 14,0-1 0-13,0 1 0 14,0-11 0-15,0 3 0 14,0-2 0-14,0-5 0 16,0-1 0-16,0-12 0 15,0 7 0-15,0 2 0 23,0 14 0-23,0 7 0 0,0 14 0 14,0 9 0-13,0-7 0 14,0 3 0-14,0-7 0 13,0 8 0-14,0-8 0 16,0-1 0-16,-6-2 0 13,6-8 0-13,0 4 0 16,-5 10 0-15,5 6 0 12,0 5 0-12,0 4 0 14,0 0 0-14,0 0 0 12,0 0 0-12,0 0 0 14,0 0 0-15,0 0-55 22,-6 0-40-22,6-8-36 0,0 8-15 8,0 0-115 15,0 0-160-23</inkml:trace>
    </iact:actionData>
  </iact:action>
  <iact:action type="add" startTime="15733">
    <iact:property name="dataType"/>
    <iact:actionData xml:id="d2">
      <inkml:trace xmlns:inkml="http://www.w3.org/2003/InkML" xml:id="stk2" contextRef="#ctx0" brushRef="#br0">32756 5040 413 0,'0'0'107'2,"0"0"21"6,0 0-41 2,0 0-27-9,0 0 15 20,0 0-11-20,0 0-10-1,0 0 3 7,0 0-13 15,-188 0-9-22,138 0 3 0,-1 0-9 14,-6 0 2-14,6 0-1 15,-3 0 3-15,-7 0-10 14,12 0-3-14,-4 0-1 17,1 4-1-17,1-4-4 16,-8 0 0-16,2 0 0 15,2 0 0-15,-4 0 4 13,3 0-11-12,3 0 9 14,4 0-2-15,9 0-2 14,0 0 0-14,-2 0-5 16,8 0-3-15,-1 0-3 21,-7 0 2-22,1 0-1 0,-5 0 3 16,6 0-3-16,4 0 2 13,3 0 3-12,3 0 1 14,-4 0-1-15,7 0-6 14,-7 0 4-14,9 0-3 16,0 0 2-15,-5 0-3 12,1 0 2-13,-5 0-1 16,-4 0 5-15,9 0 1 12,-1 0-4-12,5 0 9 14,-7 0-9-15,3 0 6 14,-1 0-7-14,-6 5 10 17,-6-3-8-17,2 4 5 21,4-2-4-21,5-1-3 0,1-3 2 14,9 5-4-14,0-5-1 16,4 0 2-16,5 0 0 18,-5 0-1-18,-2 0 1 8,-9 0-2-2,-1 0 1 6,-1 0 3-12,-6 0-3 16,3 0 5-16,3 0-6 14,-3 0 5-14,1 0 2 16,5 0 0-15,-5 4-1 12,-2-1 3-13,5 1-3 16,-16 2 1-16,-3 2 2 22,0-1-2-22,3-3 3 0,3 5-7 16,6-6 7-16,3-3-8 14,7 5 3-14,3-1-4 16,6 0 0-16,0-4-1 14,1 3 3-14,-1 3-6 16,-2-6 6-16,2 0-4 14,-6 4 2-13,0-4 3 15,-5 0-3-16,1 2 0 13,1-2-1-13,1 0 1 16,8 0-1-16,-2 0 0 14,-2 0 1-14,-4 0-1 16,-5 0 1-16,-3 0 1 15,3 0-2-15,-3 0 0 21,1 0 0-21,5 0-1 0,1 0-3 16,-5 0 4-16,3 0 4 15,-5 0-1-15,-7 0-2 15,-1 0 6-15,-1 0-3 14,6 0-3-14,3 0-1 16,-1 0 2-16,-4 0-2 12,-8 0 0 6,4 0 3-18,-5 0-2 0,-3 0 7 15,3 6-7-14,-1-3 3 13,-11 1 0-14,-23 5-3 14,-9 0 5-14,-10-2 13 16,6-2-7-16,23-2-11 23,13 1-1-23,9-1 3 0,12 3 1 16,8-6-3-16,-3 0 0 14,1 0 0-14,1 0-1 15,-10 0 0-15,4 0 1 14,7 0-1-14,-8 0 1 16,11 4 1-16,6-4 0 14,-9 3-4-14,9 2 3 16,-6-5-1-16,-9 0 0 14,-21 0 1-14,-15 4-3 16,-14-1 1-16,-3 1 1 14,5 2 0-13,17 2 5 15,12-1-4-16,11-3 2 21,2 5-3-21,6-4 1 0,4-2 0 8,9 1-1 14,10-1 0-22,1-3 1 0,10 0 1 15,-3 0-1-15,5 0-2 16,-4 5 1-16,4-5 0 13,0 5 0-13,-4-5 2 16,4 0-2-16,0 0 2 14,0 0-2-14,0 2 1 16,0 16 3-16,0 2-3 14,-6 13 2-14,6 3-2 16,0 1 1-16,0 0-1 16,0-3-1-15,0 1 0 20,0-6 3-21,0 4-3 0,0-1 0 14,0 8 1-14,0 10 0 16,0 7-1-16,0 4 0 10,6 2 1 8,2-4 1-18,-3 0-1 3,-3-6-2 11,10-4 3-14,-8-1 2 16,-1 18-2-16,7 3-1 14,-4 2-1-14,1-3 2 15,-1-2 3-14,-6-1-4 12,0 1 1-13,0-10 0 16,0 1 2-15,0-3-3 12,0-1 1-12,0-3 0 14,0-6-1-14,0-16 1 20,0 1 0-21,0-4-1 0,0-4-1 17,0 7 0-17,0 4 2 13,0 5-2-13,0 3 3 14,0 10-5-14,0 0 2 16,-6 10 0-16,-1 17 0 14,-9 14 0-14,5-14-1 16,-4-16 1-16,7-19 1 37,2-26 0-37,3-3-2 0,3-5 2 0,0-8-3 0,0 4 1 8,0-4 1 7,0 0 0-15,0 0 2 23,0 0-5-23,0 0 6 0,0 0-3 17,0 0 3-17,0 0-3 12,0 0 1-12,0 0-1 16,0 0 0-16,0 0 1 14,0 0-3-14,0 0 6 16,0 0-5-16,0 0 1 14,0 0 0-14,0 0-2 16,22 10-1-16,22 4 3 14,13 3 3-13,2-5-3 14,4-5 2-15,9 5-4 15,-3-3 4-15,3 0 2 16,1-6-4-16,-1 1 1 22,2-1-1-22,2-3 0 0,6 6 3 13,4-6-2-13,-1 0 2 16,3 0-3-15,-2 0 8 13,1 0-5-14,-3 0 4 16,9 4-5-16,-7-1-1 13,-4-3-1-13,5 5-2 16,-15-5 0-16,-1 0 4 14,7 0-1-14,-10 0 0 16,1 0 8-15,-6 0-8 12,1 0 6-13,1 0 0 16,-2 0-3-16,-2 0 0 16,0 0-2-16,-6 0-1 22,-2 0 2-22,4 0 1 0,-5 0-2 15,-1 0 6-15,-1 0-8 16,1 0 0-16,-2 0 0 13,5 0 0-13,-3 0 0 16,-1 0 0-16,3 0 0 15,-2 0 0-15,3 0 0 15,1 0 0-15,2 0 0 14,2 0 0-14,-2 0 0 16,-2 0 0-15,-2-5 0 12,1 5 0-13,1 0 0 16,2 0 0-16,2-3 0 14,0-1 0-14,6-5 0 16,-6 2 0-16,5-2 0 22,-5 0 0-22,10 7 0 0,-1-3 0 14,5 0 0-13,-5 1 0 14,-5 1 0-14,-4 3 0 12,-6-4 0-13,4 0 0 16,-7 0 0-15,1-2 0 14,-5 3 0-15,2 3 0 14,-7 0 0-14,5 0 0 14,2 0 0-14,3 0 0 16,-3 0 0-15,9 0 0 12,2 0 0-12,5 0 0 14,-5 0 0-15,0 0 0 16,-13 0 0-16,-2 0 0 23,-2 0 0-23,0 0 0 0,11 0 0 14,0 0 0-14,4 0 0 15,-3 0 0-15,-3 0 0 14,-3 0 0-14,-1 0 0 17,-11 0 0-17,-3 0 0 13,1 0 0-13,2 0 0 16,-7 0 0-16,14 0 0 14,3 0 0-13,5 0 0 14,-7 0 0-15,-2 0 0 15,-10 0 0-15,-5 0 0 17,-4 0 0-17,-2 0 0 20,0 0 0-20,9 0 0 0,-7 0 0 14,4-4 0-14,-8 4 0 17,2 0 0-17,-6 0 0 14,-4 0 0-14,5 0 0 16,-13 0 0-16,3 0 0 13,-6 0 0-12,0 0 0 14,0 0 0-15,0 0 0 14,0 0 0-14,0 0 0 16,0 0 0-15,0-4 0 13,0 4 0-14,0 0 0 15,0-5 0-15,0 2 0 22,0-13 0-22,0-13 0 0,0-17 0 9,0-10 0 12,0 3 0-21,0-12 0 0,-6-6 0 16,-13-11 0-15,-2-8 0 12,-3 1 0-12,-1-5 0 14,2 8 0-14,0 6 0 13,-7 2 0-13,7-4 0 14,0 7 0-15,0 7 0 14,0 2 0-14,10 5 0 15,-4 4 0-14,6-5 0 12,-3-4 0-13,5-3 0 16,-1 4 0-15,8 0 0 12,-5 0 0-12,3 12 0 14,4 8 0-15,-8 8 0 19,3 0 0-19,1 5 0 13,-6-2 0-12,1-3 0 1,5 5 0 16,-6-5 0-18,10 6 0 13,-5-6 0-13,5-1 0 16,0 1 0-15,0 5 0 12,0 4 0-13,0 3 0 17,0-5 0-17,0 2 0 14,0-1 0-13,0-3 0 13,0-1 0-14,0 1 0 14,0 4 0-14,0-2 0 16,0 10 0-16,0 5 0 23,0-3 0-23,0 5 0 0,0-2 0 16,0-1 0-16,0-4 0 13,0-1 0-12,0 9 0 14,0 0 0-15,0 12 0 14,0 0 0-14,0 0 0 16,0 0 0-16,-4 0 0 15,-2 0-38-15,-1 0-55 15,7 0-55-15,0 0-33 14,0 0-151-14,0 0-314 17</inkml:trace>
    </iact:actionData>
  </iact:action>
  <iact:action type="add" startTime="23900">
    <iact:property name="dataType"/>
    <iact:actionData xml:id="d3">
      <inkml:trace xmlns:inkml="http://www.w3.org/2003/InkML" xml:id="stk3" contextRef="#ctx0" brushRef="#br0">8345 18688 571 0,'0'0'294'2,"0"0"-167"5,0 0 24 13,0 0-44-19,0 0-12-1,0 0 5 15,0 0-25-15,0 0-24 13,0 0 3-13,0 32-26 16,0 6 6-15,0 6-13 13,0-8-11-14,0-7 1 16,0-11 3-16,-4-8-8 14,4-1 7-14,-4-9-6 16,4 0 3-16,0 0-6 14,0 0 7-14,0 0-7 15,0 0 6-14,0 0-4 21,0 0 15-22,0 0-3 0,32 9-7 16,10-2 1-16,-6-7-6 14,4 10 15-14,2-8-17 14,2 7 10-14,0 0-4 16,-4-2 1-16,9 2 2 16,-5-5-5-16,2 4 0 14,-1-1-2-14,5 3-1 16,3-10-2-15,6 0 1 12,4 0 0-12,-2 0-4 12,-2 0 5-13,0 0-1 16,0 8 2-16,0-8 0 22,-6 0 4-22,4 4-10 1,-13-4 7 6,2 3-7 15,-3 1 5-21,1 5-2-1,4-1 2 15,-3-8-2-14,7 8-3 12,3 1 0-13,-4-9 0 16,8 0 0-16,-5 0 0 14,-5 0 0-14,-1 0 0 16,1 0 0-16,-9 0 0 15,4 0 0-15,-2 0 0 15,-6 0 0-14,-4 0 0 12,3 0 0-13,-1 0 0 16,-9 0 0-16,13 0 0 14,-4 0 0-13,6 2 0 14,9-2 0-15,-5 10 0 22,-6-10 0-22,2 0 0 0,-6 0 0 14,-5 0 0-13,1 0 0 14,-7 0 0-15,6 0 0 14,-1 0 0-14,-5 0 0 16,-2 0 0-15,0 0 0 12,8 0 0-13,-1 0 0 16,-3 0 0-16,13 0 0 14,0 0 0-14,-2 0 0 17,4 0 0-17,2 0 0 16,-2 0 0-16,-10 0 0 13,3 0 0-12,-10 0 0 20,-4 0 0-21,5 0 0 0,-3 0 0 16,4 0 0-16,4 0 0 15,1 0 0-15,4 0 0 16,-7 0 0-16,-2 0 0 13,9 0 0-13,-11 0 0 16,-2-10 0-16,-6 8 0 14,-6 2 0-14,-3 0 0 16,-6 0 0-16,4 0 0 14,-4 0 0-14,0 0 0 16,0 0 0-16,0 0 0 14,0 0 0-14,0 0 0 16,0 0 0-15,0 0 0 20,0 0 0-21,0 0 0 0,0 0 0 10,0 0 0 10,0 0 0-20,0 0 0 1,0 0 0 14,0 0 0-15,0 0 0 14,0 0 0-14,0 0 0 15,0 0 0-15,0 0 0 16,0 0 0-16,0 0 0 13,0 0 0-13,0 0 0 16,0 0-48-15,0 0-85 13,0-9-89-14,0 1-82 15,-10 0-223-15</inkml:trace>
    </iact:actionData>
  </iact:action>
  <iact:action type="remove" startTime="26152">
    <iact:property name="style" value="instant"/>
    <iact:actionData xml:id="d4" ref="#d3"/>
  </iact:action>
  <iact:action type="add" startTime="26156">
    <iact:property name="dataType" value="strokeEraser"/>
    <iact:actionData xml:id="d5">
      <inkml:trace xmlns:inkml="http://www.w3.org/2003/InkML" xml:id="stk4" contextRef="#ctx0" brushRef="#br1">26218 32975 116 0,'0'0'83'5,"0"0"16"3,0 0-66 6,0 0-20-14,0 0-13 7,0 0 0 1,-2-38-48-2,2 38-145 2</inkml:trace>
    </iact:actionData>
  </iact:action>
  <iact:action type="add" startTime="26352">
    <iact:property name="dataType" value="strokeEraser"/>
    <iact:actionData xml:id="d6">
      <inkml:trace xmlns:inkml="http://www.w3.org/2003/InkML" xml:id="stk5" contextRef="#ctx0" brushRef="#br1">26218 32975 728 0,'23'-38'194'6,"-16"38"-38"-6,-3 0-52 0,-4 0-29 7,6 9-20 0,-4-9-30 0,9 4-25 0,-3 21-8 2,-1-17-97 1,-3 2-193-3</inkml:trace>
    </iact:actionData>
  </iact:action>
  <iact:action type="add" startTime="28080">
    <iact:property name="dataType"/>
    <iact:actionData xml:id="d7">
      <inkml:trace xmlns:inkml="http://www.w3.org/2003/InkML" xml:id="stk6" contextRef="#ctx0" brushRef="#br0">8482 18773 662 0,'0'0'274'12,"0"0"-159"-12,0 0 17 23,0 0-37-23,0 0-6 0,0 0-5 14,24-3-14-14,-20 3-18 16,-2 0-5-16,2 7-9 14,9 18-7-14,-13-17-12 16,0 5-11-16,4-5-1 23,-4-8-5-23,2 7 2 0,9-7-4 7,-3 10 2 15,3 2-2-22,-3 4 1 0,7-4-1 14,-9 4 0-14,5 0-1 15,-7-6 5-14,-4 1-4 13,6-11 0-14,-6 0 1 16,2 0 3-16,-2 0-3 14,7 0 0-14,-3 9 0 15,4-9 5-14,3 16-5 13,-1-4 5-13,-3 5-5 15,3-9 0-16,-8-4-1 13,-2-1 0-12,5-3 0 14,-5 0 2-15,6 0-4 22,-2 0 0-22,0 0 0 0,0 0 4 16,11 0-4-16,-2 0 5 14,10 0-3-14,0 0 0 16,7 0 0-16,3 0 0 14,10 0 2-14,-3 0 5 17,-5 0-6-17,3 0 9 13,-12 0 4-13,-3 0-4 16,8 0-5-16,-3 0 2 14,1 0 5-14,9 0-8 16,-4 0 5-16,-4 0-7 14,3 0 3-14,3 0-2 17,-2 0 11-17,4 0 0 21,0 0 0-21,-7 0-6 0,3 0-2 14,8 0 0-14,-4 0-2 17,2 0 2-17,2 0-3 14,0 0 12-14,7 0-13 16,-9 0 10-16,2 0-3 13,2 0-3-12,3 0 0 14,-7 0-2-15,4 0 1 14,-2 0-5-14,-2 0 6 16,4 4-4-16,5 5 0 14,-9-9 2-14,4 0-8 16,-2 0 6-16,-2 0-2 22,2 0 1-22,-6 0 0 0,-2 0 1 8,0 0 1 14,-5 0 14-22,9 0-10 0,0 0 2 16,2 0-7-16,4 0 0 14,1 0-3-14,3 0 4 16,-14 0-3-16,10 0 4 14,-10 0-1-14,4 0-3 17,2 0 0-17,2 0 0 13,-2 0 0-13,2 0 0 16,-2 0 0-16,0 0 0 14,2 0 0-14,-6 0 0 16,0 0 0-16,0 0 0 14,-3 0 0-13,-7 0 0 14,7 0 0-15,-5 0 0 22,-1 0 0-22,-6 0 0 0,2 0 0 15,-4 0 0-15,-4 0 0 15,15 0 0-15,-7 0 0 14,0 0 0-14,2 0 0 16,5 0 0-16,-3 0 0 14,5 0 0-14,-5 0 0 16,-6 0 0-16,5 0 0 15,-3 0 0-15,2 0 0 16,-2 0 0-16,-6 0 0 13,-6 0 0-13,-9 0 0 16,-2 0 0-15,0 0 0 20,0 0 0-21,0 0 0 0,0 0 0 17,0 0 0-17,0 0 0 13,0 0 0-13,0 0 0 16,0 0 0-16,0 0 0 14,0 0 0-14,0 0 0 16,0 0 0-16,0-28 0 14,0-26 0-14,0-2 0 16,0 9 0-16,0 15 0 14,0-1 0-13,0 8 0 14,0 6 0-15,0 3 0 14,0 8-43-14,0-14-64 17,0 15-52-17,0 7-54 21,0 0-138-21,0 0-746 0</inkml:trace>
    </iact:actionData>
  </iact:action>
  <iact:action type="add" startTime="29791">
    <iact:property name="dataType"/>
    <iact:actionData xml:id="d8">
      <inkml:trace xmlns:inkml="http://www.w3.org/2003/InkML" xml:id="stk7" contextRef="#ctx0" brushRef="#br0">12134 18630 37 0,'0'0'444'13,"0"0"-316"-13,0 0 31 12,0 0-19-11,0 0-24 14,0 0-12-15,0 0-25 15,0 0-4-15,0 0 9 22,0 0-19-22,2 0-9 0,11 0-25 8,-7 0 4 14,5 9-20-22,2 10 12 0,-3 6 5 16,-4-3-4-16,7 6-19 14,-9 5 6-14,-2 3-8 16,-2 10-2-16,0-9 0 13,0-2-5-13,0-5 3 17,0-14-1-17,0-7 2 14,0-9-3-14,5 0 4 15,1 0-4-15,0 0-1 15,-2 0 2-15,-4 0 1 15,0 0 10-15,9 0-4 15,-1 0 8-15,7 0-8 16,12 0 0-16,-10 0-7 22,11 0 1-22,3 0-3 0,7 0 3 14,2 0-2-14,7 0 7 16,-3 0 18-16,4 0-10 15,-1 0 4-15,3 0-6 15,-5 0-3-14,1 0-4 12,4 0-3-13,-1 0 3 21,1 0-3-21,5 0 0 5,-4 0-3-1,4 0 3 12,-5 0-3-15,-8 0 9 12,7 0-3-13,-9 0 3 16,-2 0-4-15,6 0 4 20,0 0-5-21,3 10 2 0,-12 0-3 8,8-2-1 14,1-8 3-22,2 4-5 1,3 3 1 14,-3 2 0-14,0-9-1 12,-6 0 2-13,0 8 0 16,-2-8 8-16,2 0-5 14,0 8 0-14,3 1-3 16,-3-9 3-15,2 0-5 12,-2 0-1-13,8 0 0 16,3 0 0-15,-1 0 1 12,-5 0 1-13,-7 0 6 16,-3 0-3-16,1 0 3 14,-4 0-8-13,6 0 0 20,2 0 0-21,2 2 0 0,4 8 0 16,7-10 0-16,-4 0 0 14,7 0 0-14,-9 0 0 11,5 0 0 8,-5 0 0-19,-7 0 0 0,0 0 0 16,-2 0 0-16,-9 0 0 14,1 0 0-14,-13 0 0 16,-7 0 0-16,-10 0 0 15,0 0 0-15,2 0 0 16,-2 0 0-16,0 0 0 13,0 0 0-13,0 0 0 16,0 0 0-15,0 0 0 20,0 0 0-21,0 0 0 0,0-10 0 16,0 10 0-16,0 0 0 14,0 0 0-13,0 0 0 14,7 0 0-15,-7 0 0 14,0 0 0-14,0 0 0 16,0 0 0-16,0 0 0 14,0 0 0-14,0 0 0 16,0 0 0-16,0 0 0 14,0 0 0-14,0 0 0 14,0 0 0-14,0 0 0 16,0 0 0-16,0 0 0 16,0 0 0-15,0 0 0 20,0 0 0-21,0 0 0 0,0 0 0 14,0-2 0-14,4-32 0 16,4-5 0-16,11-11 0 15,0 1 0-15,-12 11 0 15,7 2 0-14,1 4 0 12,-7 10 0-12,7-6 0 14,-8 13 0-15,3-14 0 15,-1 8 0-14,1-4 0 14,1 0 0-15,5-7 0 14,-3-8 0-14,-2-10 0 16,1-12 0-16,-3-1 0 22,1 9 0-22,-6 18 0 0,-4 18 0 7,0 14 0 15,0 4 0-22,0 0-27 0,0 29-46 14,0 36-50-13,0-19-240 14,0 7-296-15</inkml:trace>
    </iact:actionData>
  </iact:action>
  <iact:action type="add" startTime="32206">
    <iact:property name="dataType"/>
    <iact:actionData xml:id="d9">
      <inkml:trace xmlns:inkml="http://www.w3.org/2003/InkML" xml:id="stk8" contextRef="#ctx0" brushRef="#br0">19794 18695 645 0,'0'0'217'5,"0"0"-40"7,0 0-21-12,0 0-19 14,0 0-10-14,0 0-60 15,0 0-10-15,0 46-14 16,0-29-14-15,0 10 6 13,0-2-15-13,0 16-1 14,0 0-5-15,0 8 1 22,0-15-4-22,0-6-10 0,0-17 6 14,0-2-7-14,0-9 0 15,0 0 0-15,0 0 2 16,0 0-4-16,0 0 4 15,0 0-2-15,0 0 1 14,23 0-1-14,-2 0 0 16,2 0 3-15,3 0-3 12,3 0 2-13,3 0-2 16,4 0 0-16,6 0 4 22,-2 0-2-22,2 0 17 0,-6 0-6 8,-2 0 3 14,-1 0 7-22,-1 0-1 0,10 8-10 16,-10-8-5-16,10 8 0 14,6-8-6-14,-3 9 3 14,7-9-2-14,1 0 1 16,-5 0-2-16,3 0 4 16,-1 0 5-16,-5 0-3 15,1 0 0-15,-4 0-3 14,-8 0 8-14,6 0-8 15,-6 0 8-15,-3 0-9 14,-3 0 1-14,-9 0-1 16,4 0 0-16,0 2-2 16,-6 8 3-15,10-2-2 20,1-8 2-21,3 0-2 0,5 7 0 14,2-7-2-14,-8 0 0 16,3 0 1-16,-10 0 4 14,7 10-5-14,-9-10 0 16,9 0 3-16,-7 3-4 14,2-3 2-14,-2 4 5 16,7-4-6-16,-3 5 1 14,-6 2-1-14,-2-7 1 16,0 0-1-16,-13 0 2 15,5 0-4-15,-5 0 4 15,-4 0 0-15,9 0 0 22,-11 0-4-22,8 0 0 0,3 0 1 8,-3 0 1 15,1 0-2-23,5 0 2 0,-1 0 0 10,2 0-2 4,0 0 6-13,4 0-5 17,0 0 1-18,-1 0 0 1,6 0 0 14,-5 0 0-15,2 0 0 16,-2 0 0-16,4-12-2 14,-2 5 4-13,-2-3-4 12,0 10 4-13,-7-7-4 16,-3 7 2-16,6-8 0 24,-5 8 1-23,7 0 2-1,-4 0-3 7,-5 0 0 8,7 0 0-15,4 0 1 21,-2-10 1-21,6 8-2 0,-4 2 0 14,4-9 0-14,-2 9-2 16,-2 0 2-16,0-8 0 15,2 8-1-15,2 0 3 15,3 0 2-14,7-8-3 12,-3 8 7-12,-1 0-5 14,-1 0-3-15,-3 0 0 14,4 0 0-14,-1 0 0 16,3 0 0-16,-3 0 0 14,-5 0 0-14,-6 0 0 16,2 0 0-16,-4 0 0 22,-1 0 0-22,3 0 0 0,0 0 0 14,6 0 0-13,0 0 0 14,5 0 0-15,-7 0 0 14,2 0 0-14,-4 0 0 16,-6 0 0-16,-7 0 0 13,-2 0 0 4,-4 0 0-17,0 0 0 0,0 0 0 15,0 0 0-15,0 0 0 16,0 0 0-16,0 0 0 15,0 0 0-15,0 0 0 14,0 0 0-13,0 0 0 21,0 0 0-22,0 0 0 0,0 0 0 16,0 0 0-16,0 0 0 13,0 0 0-12,0 0 0 14,0 0 0-15,0 0 0 14,0 0 0-14,0 0 0 16,0 0 0-15,0 0 0 12,0 0 0-13,0 0 0 16,0 0 0-16,0 0 0 14,0 0-18-13,0 0-10 14,0 0-26-15,0 0-54 15,0 0-8-15,0 0-69 16,-4 0-58-15,-2 0-417 12</inkml:trace>
    </iact:actionData>
  </iact:action>
  <iact:action type="remove" startTime="35274">
    <iact:property name="style" value="instant"/>
    <iact:actionData xml:id="d10" ref="#d9"/>
  </iact:action>
  <iact:action type="add" startTime="35220">
    <iact:property name="dataType" value="strokeEraser"/>
    <iact:actionData xml:id="d11">
      <inkml:trace xmlns:inkml="http://www.w3.org/2003/InkML" xml:id="stk9" contextRef="#ctx0" brushRef="#br1">37159 32721 586 0,'0'0'145'4,"0"0"-14"3,0 0-46-1,0 0-68 1,0 0-17 1,0 0 0 0,0 0-37-2,42 7-61 8,-42 3-139-7,0-2-273 4</inkml:trace>
    </iact:actionData>
  </iact:action>
  <iact:action type="add" startTime="35405">
    <iact:property name="dataType" value="strokeEraser"/>
    <iact:actionData xml:id="d12">
      <inkml:trace xmlns:inkml="http://www.w3.org/2003/InkML" xml:id="stk10" contextRef="#ctx0" brushRef="#br1">37159 32721 524 0,'97'44'143'6,"-93"-44"-12"-6,2 0-69 1,-6 0-39 6,0 0-23-2,0 0-7 1,0 9-80 2,0-2-140 2,0-7-335-5</inkml:trace>
    </iact:actionData>
  </iact:action>
  <iact:action type="remove" startTime="36160">
    <iact:property name="style" value="instant"/>
    <iact:actionData xml:id="d13" ref="#d8"/>
  </iact:action>
  <iact:action type="add" startTime="36090">
    <iact:property name="dataType" value="strokeEraser"/>
    <iact:actionData xml:id="d14">
      <inkml:trace xmlns:inkml="http://www.w3.org/2003/InkML" xml:id="stk11" contextRef="#ctx0" brushRef="#br1">32812 32765 701 0,'0'0'205'2,"0"0"-86"5,0 0-20-1,0 0-56 2,0 0-30 1,0 0-13-2,0 0-6-1,17 0-48 2,-22 0-102 1,-14 0-102 2,9 0-321-6</inkml:trace>
    </iact:actionData>
  </iact:action>
  <iact:action type="remove" startTime="36728">
    <iact:property name="style" value="instant"/>
    <iact:actionData xml:id="d15" ref="#d7"/>
  </iact:action>
  <iact:action type="add" startTime="36731">
    <iact:property name="dataType" value="strokeEraser"/>
    <iact:actionData xml:id="d16">
      <inkml:trace xmlns:inkml="http://www.w3.org/2003/InkML" xml:id="stk12" contextRef="#ctx0" brushRef="#br1">29390 32746 625 0,'0'0'222'5,"0"0"-138"-2,0 0-16 9,0 0-55-7,0 0-13 2,0 0-20 0,0 19-145 1,0-19-286-1</inkml:trace>
    </iact:actionData>
  </iact:action>
  <iact:action type="add" startTime="38441">
    <iact:property name="dataType"/>
    <iact:actionData xml:id="d17">
      <inkml:trace xmlns:inkml="http://www.w3.org/2003/InkML" xml:id="stk13" contextRef="#ctx0" brushRef="#br0">8565 18504 503 0,'0'0'183'3,"0"0"10"6,0 0-72-4,0 0 2 8,0 0-26-13,0 0-24 22,0 0-18-22,23 69-5 0,-23-31-3 9,0-1-11 11,0-2-11-20,0-5-3 0,0-10-6 15,0 5-5-15,0 2 4 15,0-10-10-14,0 4-4 13,0-6 5-14,0-5-2 16,0-10 4-16,0 0 8 14,0 0-3-14,0 0 4 16,0 0-7-16,0 0-4 14,6 0 3-14,24 0-8 16,1 0 5-16,1 0 3 22,2 0 3-22,3 0 5 0,4 0-7 16,7 0 6-16,-10 0-8 14,2 0 11-14,-2 0-12 16,-4 0 15-16,-5 0-2 14,1 0-6-14,-1 0 7 16,5 0-11-15,-7 0-1 12,9 0-8-13,-6 0 3 16,3 0-1-16,3 0-2 15,2 0 0-15,-4 0 2 16,4 0 6-16,-3 0 0 13,3 0 7-13,-8 8 3 16,8-4-9-15,-2 3-5 20,-7 2 3-21,13-9-5 0,-8 9-4 8,-4-6 1 14,3-3 0-22,-1 4-1 1,-5-4 3 12,9 3-3-13,6-3 2 16,-12 0 0-16,8 0 1 14,-13 0-3-13,9 0 1 14,-5 0 0-14,1 0 1 12,-3 0 1-13,-4 0 2 16,-2 0 7-15,0 0 0 12,13 0-10-13,-9 0 6 16,5 0-6-16,1 9-1 15,-5-9-1-15,7 0 1 15,-7 0 1-15,3 9 2 22,-1-9-2-22,3 7 2 0,-3-7 0 16,10 0 1-16,-3 5-3 10,-1-5-1 8,4 0 0-18,-6 0 3 5,-1 0-3 2,3 0 0 11,-4 0 3-18,-1 5-1 0,3-3-1 16,3 7 7-16,10 0-7 16,14-9-1-16,8 7 0 14,7 2 2-14,4-9-2 16,0 0 0-16,-7 0 0 14,-5 0 0-13,-5 0 2 14,-11 0-1-15,-7 0 2 24,-8 0-3-24,-3 0 3 0,0 0-3 7,-5 0 0 14,-4 0 5-21,-2 0-5 0,-2 0 0 14,-4 0 0-13,-4 0 0 14,3 0 0-14,1 0 0 13,-4 0 0-14,8 0 0 15,-3 0 0-15,1 0 0 14,-2 0 0-14,-2 0 0 16,1 0 0-16,-3 0 0 14,4 0 0-14,-1 0 0 16,5 0 0-15,-8 0 0 20,-1 0 0-21,-1 0 0 1,-9 0 0 14,0 0 0-15,0 0 0 14,0 0 0-13,0 0 0 12,0 0 0-13,0 0 0 16,0 0 0-16,0 0 0 16,0 0 0-15,0 0 0 12,0-9 0-12,0 9 0 14,0 0 0-15,0-7 0 15,0-18 0-15,0-15 0 16,0-22 0-16,0-13 0 18,0 19 0-17,0 12 0 17,0 1 0-17,0 24 0-1,0 6 0 8,0 13-8 5,0 0-43-13,0 0-45 23,0 0-46-23,0 0-32 1,0 0-65 11,0 4-400-12</inkml:trace>
    </iact:actionData>
  </iact:action>
  <iact:action type="add" startTime="39976">
    <iact:property name="dataType"/>
    <iact:actionData xml:id="d18">
      <inkml:trace xmlns:inkml="http://www.w3.org/2003/InkML" xml:id="stk14" contextRef="#ctx0" brushRef="#br0">12311 18523 172 0,'0'0'381'2,"0"0"-258"7,0 0 7 10,0 0-25-18,0 0-2 0,0 0-1 14,0 0-13-15,0-2 0 14,0 4-6-14,0 40-21 16,0-2-34-16,0 6 17 14,0-2-23-14,0 2 6 16,0-10-14-16,0 1 1 14,0-3-2-14,0-6-7 16,0-9 3-16,0-1-1 13,0-11-6-13,0-2 2 17,0-5 0-17,0 0-2 22,0 0 5-22,0 0 5 0,0 0-5 15,0 0 9-14,0 0-3 13,0 0 12-14,9 5-11 16,12 6-8-16,8-11-1 13,-6 9-3-12,7-9 5 14,8 0-4-14,2 0 3 12,4 0 0-12,5 0 5 14,-3 0-2-15,-2 0 4 18,-8 0-9-18,10 0 9 14,-10 0-7-14,6 0 6 14,5 0 5-14,5 0-8 21,1 0 5-21,6 0-9 0,-2 0 6 11,-11-9-4 2,7 9 9-13,-7 0 1 23,1-9-6-23,-3 7 1 1,-4 2-7 11,6-5 2-11,-10 0-5 15,2-2 0-16,6 7-1 13,-10 0 2-13,4 0-2 16,-6 0 1-16,4 0 1 15,1 0-2-15,-5 0 2 15,8 0-2-15,-2 0 4 16,-4 0-3-16,4 0 11 15,-7 0-13-15,1 0 11 21,-1 0-10-21,1 0 0 0,-5 0-1 16,7 0 1-16,-15-9-2 10,4 9 2 10,3 0 4-20,1 0-4 0,-4 0 7 9,3 0-6 13,1 0 2-22,7 0-2 0,-15 0-2 14,14-9 0-14,-10 9 0 15,1 0 5-15,1 0-5 14,4 0 0-14,-1 0 0 17,8 0 0-16,-7 0 0 12,5 0 0-13,2 0 0 15,-5 0 0-15,3 0 0 15,-4 0 0-14,10 0 0 13,-7 0 0-13,9 0 0 14,-6 0 0-15,-6 0 0 15,3 0 0-15,7 0 0 21,3 0 0-20,-3 18 0-1,2-11 0 13,-13-7 0-13,1 0 0 17,-3 5 0-17,-6-5 0 17,2 0 0-17,5 0 0 13,-1 0 0-13,-1 5 0 12,7-3 0-12,-3 7 0 17,-1-9 0-17,-6 9 0 14,-6-9 0-14,2 0 0 16,-2 0 0-16,-2 0 0 22,-7 0 0-22,-1 0 0 0,-7 0 0 16,0 0 0-16,0 0 0 14,0 0 0-14,0 0 0 16,0 0 0-16,0 0 0 14,0 0 0-14,0 0 0 16,0 0 0-16,0 0 0 14,0 0 0-14,0 0 0 16,0 0 0-16,0-62 0 15,0-16 0-15,4-19 0 16,-4 7 0-16,4 7 0 13,-4 19 0-13,0 18 0 22,0 19-53-22,0 10-39 0,0 17-61 17,0 0-69-17,0 7-101 7,8 39-827 25</inkml:trace>
    </iact:actionData>
  </iact:action>
  <iact:action type="add" startTime="41996">
    <iact:property name="dataType"/>
    <iact:actionData xml:id="d19">
      <inkml:trace xmlns:inkml="http://www.w3.org/2003/InkML" xml:id="stk15" contextRef="#ctx0" brushRef="#br0">19746 18403 703 0,'0'0'211'2,"0"0"-46"4,0 0-72 8,0 0-26-13,0 0-7 18,0 0 7-19,0 0-37 1,29 84 10 15,-29-48-5-16,0 6 4 16,0-5-4-16,0 0 0 14,0 0-18-14,0-8 4 14,0-5 4-14,0-5-11 17,0-1-2-17,0-14-4 13,0-4 4-13,0 0-7 16,4 3 14-16,-4-3-10 14,0 0-3-14,5 0-5 16,-1 0-1-16,13 0 4 22,12 0-2-22,3 4 7 0,-1 4-6 8,-3 2 7 14,-9-3-4-22,6-3 6 0,-2 4-8 16,-2 1-1-16,4-1-2 14,-12-1-1-13,2 3 1 14,-11-10 0-15,-4 3 1 13,0-3-2-12,0 0 2 15,0 0-2-15,0 0 2 12,0 0-2-13,0 0 1 16,0 0 0-16,0 0 0 14,2 0 2-14,-2 0-2 16,0 0 3-16,0 0-3 14,0 0-1-14,9 0 3 16,-5 0-3-16,2 0 3 22,15 0 0-22,0 0 2 0,13 0-4 15,-4 0 1-14,10 0 0 13,-2 0 5-14,4 0-2 14,-2 0 10-14,-4 0 0 12,1 0-6 6,-3 0 0-18,2 0-9 0,6 0 4 16,-4 0-3-16,2 0 2 15,4 0-3-15,-6 0 9 16,2 0-8-16,-2 0 11 13,-8 0-2-13,10 0 2 16,-2 0-5-16,0 0-2 22,-3 0-3-22,-1 0-2 0,4 0 3 17,2 0-3-17,2 0 0 13,9 0 0-13,-7 0-3 17,2 0 3-16,-1 0 0 11,-5 0 0-12,-2 0 4 16,-2-3-3-16,-7-7 2 14,7 3 2-14,-11 7-2 16,3-8 2-16,7 8-5 14,-1 0 3-14,2 0 6 16,-7-13-7-15,5 9 2 13,2 0-3-14,-4 4 4 16,1 0-3-16,-3-7 2 13,-1 7-4-12,-1-10 3 14,-7 10 3-15,-2 0-1 22,0 0 4-21,-7 0-3-1,5 0 4 14,4 0-6-14,-2 0 1 12,6 0-5 3,-8 0 0-13,11 0 0 1,3 0 0 10,9 0 0-12,0 0 0 12,3 0 0-13,-10 0 0 16,-3 0 0-16,3 0 0 14,-7 0 0-14,3 0 0 16,3 0 0-16,-1 0 0 14,-1 0 0-14,4 0 0 16,-7 0 0-15,5 0 0 13,-5 0 0-13,-2 0 0 14,5 0 0-15,-3 0 0 20,9 0 0-17,0-12 0-2,6 5 0 8,-8-1 0 10,8-2 0-19,-8 3 0 0,-3-10 0 17,-3 13 0-17,-7-3 0 12,-7 7 0-11,5 0 0 14,-6 0 0-15,6 0 0 14,-2 0 0-14,2 0 0 16,-2 0 0-15,2 0 0 12,4 0 0-13,4 0 0 16,-4 0 0-16,5 0 0 22,-13 0 0-22,-5 0 0 0,-1 0 0 16,-9 0 0-16,0 0 0 15,0 0 0-15,0 0 0 13,0 0 0-13,0 0 0 16,0 0 0-16,0 0 0 14,0 0 0-14,0 0 0 16,0-21 0-16,0-23-4 15,0-18 4-15,0-28-2 16,0 15 8-16,0 3-9 13,0 7 3-13,0 12-2 16,0 24-2-15,0 5-23 20,0 20-1-21,0 4-23 0,0 0-32 8,0 4-40 15,0 39 3-23,0-8-178 0,0-5-8 16</inkml:trace>
    </iact:actionData>
  </iact:action>
  <iact:action type="add" startTime="43759">
    <iact:property name="dataType"/>
    <iact:actionData xml:id="d20">
      <inkml:trace xmlns:inkml="http://www.w3.org/2003/InkML" xml:id="stk16" contextRef="#ctx0" brushRef="#br0">23612 18284 419 0,'0'0'136'14,"0"0"-6"-14,0 0-33 14,0 0-31-14,0 0-22 16,0 0-22-16,0 0-6 14,0 2-12-14,0 16 25 16,0 11 40-16,0 6-4 14,-2 11-15-14,-15-5-16 17,7-3-17-17,-5-8-6 13,0-5 3-12,7-15-13 13,8 2 1-14,-4-5 4 23,4 2 25-23,0 7 10 0,0-3 14 14,0 11-17-14,0 4 19 16,0 18-6-16,0-1-16 13,0-8-11-12,0-1 0 17,0-16-14-18,0 5-6 13,0-9 0-13,0-4 2 15,4-3-4-15,-4-9 4 15,0 0 0-15,4 0 14 16,-4 12 1-15,4-5-9 11,3 2-5-12,-7 0 0 16,0-9 1-16,0 0-5 22,0 0 10-22,4 0-3 0,0 0 16 8,-2 0-10 14,17 0 13-22,4 0-10 0,7 0-13 16,-1 0-1-16,1 0-5 14,-7 0 6-14,2 0-3 16,-2 0 2-16,9 0-4 14,0 0 7-14,6 0-4 16,-3-18 4-16,6 11 11 14,1 2 3-14,-2-2-5 16,6 7-3-15,-2 0 5 12,7-9-15-13,-11 9 5 17,6-9-4-16,-1 6 1 19,5-4-5-20,1-2 3 0,-3 0 1 8,3 2-1 14,-9-2 6-22,2 9-3 0,-6-3 4 15,-8 3-8-14,3 0 8 14,3 0-11-15,0 0 2 13,6 0-2-13,-10 0 0 16,-7 0-1-15,4 0 3 13,1-10-4-14,4 10 4 16,1 0-2-16,-1 0 0 12,4 0 6-12,0 0-2 17,2 0-4-17,6 0 0 14,-10 0 0-14,0 0 0 22,-6 0 0-20,-1 0 0 7,3 0 0-9,-7 0 0 21,9 0 0-21,-3 0 0 0,1 0 0 14,-7 0 0-14,9 0 0 16,0 0 0-16,-3 0 0 16,5 0 0-15,4 0 0 13,2 0 0-14,-6 0 0 13,-2 0 0-13,0 0 0 16,-3 0 0-16,-3-7 0 14,1 7 0-13,7 0 0 21,0-8 0-22,-1 8 0 0,-1 0 0 8,0 0 0 7,-7 0 0-14,-6 0 0 20,-2 0 0-21,0 0 0 0,0 0 0 14,7 0 0-14,-1 0 0 16,2 0 0-16,-10 0 0 14,6 0 0-14,0 0 0 16,-6 0 0-16,6 0 0 14,1 0 0-14,1 0 0 17,4 0 0-17,-5 0 0 14,3 0 0-14,-10 0 0 16,2 0 0-16,-2 0 0 13,2 0 0-12,-9 0 0 14,7 0 0-15,-11 0 0 22,1 0 0-22,-1 0 0 0,-2 0 0 17,-4 0 0-16,2 0 0 11,-2 0 0-12,7 0 0 16,-3 0 0-15,0 0 0 12,-4 0 0-13,4 0 0 16,1 0 0-16,-5 0 0 14,6 0 0-14,-6 0 0 16,0 0 0-16,0 0 0 14,0 0 0-14,0 0 0 16,0 0 0-15,0 0 0 13,0 0 0-14,0-21 0 16,4-23 0-16,0-19-3 13,-2-2 3-12,11 0 0 14,-9-17-3-15,3 10 2 22,-1 10-6-22,-6 24-8 0,0 19-2 15,0 13-21-15,0 6-3 16,0 25-60-16,-17 32-74 13,2-11-100-13,11 8-142 17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5:55.4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38">
    <iact:property name="dataType"/>
    <iact:actionData xml:id="d0">
      <inkml:trace xmlns:inkml="http://www.w3.org/2003/InkML" xml:id="stk0" contextRef="#ctx0" brushRef="#br0">7774 5281 350 0,'0'0'152'5,"0"0"-21"4,0 0 17 10,0 0-46-18,0 0-9-1,0 0-14 13,17 7-9-13,-17-7 1 15,0 0 2-15,4 0 3 15,-4 0 7-15,0 0-8 16,0 0-37-16,0 0-3 14,0 0-3-14,0 0-11 16,0 0 0-16,0 0-6 13,0 0-5-13,-4 0-1 17,-17 0 24-17,-2 0-21 14,-6 0 14-14,3 0-10 16,-5 0-3-16,-1 0-2 22,-6 0-1-22,6 0 5 0,1 0-8 16,3 0 0-16,7 0-7 14,-8 0 4-14,4 0-1 16,-3 0 4-16,-1 0-1 15,-1 0 3-15,7 0 1 11,-6 0 1 4,7 0-1-14,4 0-8 17,-4 0 5-18,-1 0-4 0,4 0 8 14,0 0-8-14,0 0 4 16,9 0-4-16,-9 0-3 14,-4 0 1-13,6-2 0 14,-2-8-2-15,-4 3 3 15,6 4-1-14,-2-6-1 13,-4 4 0-13,8 5 0 20,-6 0-1-21,-2-4 1 0,-5 4 0 14,-1 0 3-14,8 0-1 16,-5 0-4-15,3 0 6 13,-10 0-5-14,3 0 3 16,-4 0-2-16,-4 0 0 13,9 0 4-13,-7 0 0 16,4 0-3-16,1 0 5 14,3 0-6-14,-1 0 7 16,8 0-7-15,2 0 4 21,-4 0-4-22,2 0 0 0,-7 0 0 7,5 0-1 15,-6 0 1-22,12 0 0 1,-6 0 2 14,1 0-1-15,4 0 5 14,-6 0-1-14,3 0-1 16,-2 0-4-15,-11 0 2 12,1 0-2-13,-3 0 2 16,-6 0-2-16,2 0 2 15,0 0 1-15,-3 0-2 15,3 13 1-14,7-1-2 12,3-4 0-13,7-1-1 16,12-7 2-15,3 0-2 12,4 0 2-13,-5 0-2 16,5 0 3-16,-8 6 0 23,-3 1-1-23,-8 9-2 0,-9-3 1 13,5 2 0-13,1-1-1 16,16-7 2-16,-5-3-3 14,11-4 2-14,0 0-1 13,4 0 2 5,0 6-2-18,0-6 0 0,-11 8 1 15,-2-1 0-15,1 2 0 14,-5-5-2-14,15-1-4 16,-2-3 4-16,4 0-6 15,-5 0 6-15,5 0-7 16,0 0 4-16,0 0 0 21,0 0 2-21,0 0 3 0,0 6 0 16,0-6 0-15,0 10 2 13,-8 8-3-14,2 1 4 16,1 9-3-16,1-3 1 14,4 4-1-14,0-4 0 15,0 4 1-14,0 3 0 12,0 6 1-13,0 2-4 16,0-3 4-16,0-1-2 14,0 6 2-14,0-1-2 16,4 2 4-16,1 7-4 14,1-6 3-13,2 2-2 14,1-1-1-15,-7-1 4 15,-2 2 1-15,10-2-3 16,-3 2 1-16,-1-2 0 21,0-3-2-21,-1 0 0 0,-5 5 1 14,4-9 0-14,0-9-1 16,2-3 2-16,-6-3-1 14,0 9 4-14,5 9-5 17,3 4-1-17,-6 6 1 13,11 0 0-12,-13-3-1 14,0 18 0-15,0 17-2 14,0-4 4-14,0-13-2 16,0-15 1-16,0-18 3 22,0-7-1-22,0 4-3 0,0-8 0 8,0-2 0 15,0 2-1-23,0-9 2 0,0 1-2 15,0-5 3-15,0 5 4 14,0-6-6-14,0 1 0 16,0 0 0-15,0-3 1 12,0 7-2-13,0 5 2 16,0 2-2-16,-7 6 2 15,7-8-1-15,-6-1 0 16,4 0 2-16,-2 0-1 13,0-16-2-13,4 3 1 16,0-3 0-15,0 0-1 12,0 0 2-13,0 0-4 16,0 0 6-16,0 0-2 23,0 0 0-23,0 0-2 0,0 0 1 13,0 0 0-13,0 0-1 17,0 0 2-17,0 0-3 13,0 0 3-13,0 0-1 16,0 0 0-16,0 6 1 14,0 6-1-14,0 1-8 16,16 6 2-15,1-7 6 12,-6 1-3-13,8-8 5 16,0 2-4-16,2-4 3 15,6 7-4-15,11-5 2 16,-2-5 0-16,8 3-1 21,5-3 0-21,8 0 2 0,6 0 0 16,0 0 0-16,-2 0 0 15,11 0-1-15,-5 0 2 16,-1 0 2-16,1 0-3 13,-10-12 1-12,0 6-1 12,2 3 0-13,-13-1 0 16,11 4 2-16,-8 0-4 16,3 0 4-16,-12 0-2 14,-4 0 2-14,6 0-1 16,-14 0-1-16,7 0 0 14,1-3-1-14,-2-2 2 24,6-2-3-24,-8 1 5 0,-3 4 2 7,-8 2-1 9,9 0 4-16,-7 0-5 21,0 0 3-21,0 0 1 0,0 0-7 14,-2 0 0-14,7 0 0 17,-1 0 0-17,1 0 0 13,3 0 0-12,-1 0 0 14,-1 0 0-15,-1 0 0 14,3 0 0-14,-3 0 0 16,-1 0 0-16,-6 0 0 14,2 0 0-14,7 0 0 16,-9 0 0-16,6 0 0 22,-6 0 0-22,3 0 0 0,-6 0 0 8,4 0 0 14,-6 0 0-22,1 0 0 0,2 0 0 16,0 0 0-16,-8 0 0 14,6 0 0-14,-9 0 0 14,-4 0 0-13,-4 0 0 14,4 0 0-15,-4 0 0 16,9 0 0-16,1 0 0 14,-3 0 0-14,3 0 0 16,-3 0 0-15,-7 0 0 12,0 0 0-12,4 0 0 14,-2 0 0-15,13 0 0 14,-5 0 0-14,-1 0 0 16,-5 2 0-16,-4-2 0 22,2 0 0-22,15 0 0 1,6 6 0 12,0-3 0-13,2 1 0 16,-12 4 0-16,-7-4 0 14,-6-4 0-13,0 0 0 14,0 0 0-15,0 0 0 14,0 0 0-14,0 0 0 17,0 0 0-17,0 0 0 13,0 0 0-13,0 0 0 17,0 0 0-17,5 0 0 14,-5 0 0-13,0 0 0 14,0 0 0-15,0 0 0 21,0 0 0-21,8 0 0 0,7-12 0 15,2-29 0-15,2-12 0 17,-7-3 0-17,3-15 0 15,-9-5 0-15,1-11 0 14,-7-6 0-14,6-7 0 13,-6 11 0-13,0 3 0 16,0 5 0-16,0 3 0 16,0 4 0-16,0 5 0 14,0 9 0-14,0-2 0 16,0 9 0-16,0 3 0 14,0 3 0-13,0-3 0 13,0 1 0-14,0-4 0 16,0 0 0-16,0-4 0 15,0 4 0-14,0 6 0 21,0 7 0-22,0 8 0 0,0-1 0 13,0 1 0-13,0 7 0 16,0 4 0-16,0 2 0 16,0-6 0-16,0-12 0 16,0-1 0-16,-6-11 0 12,-3 8 0-12,5 1 0 17,-11 8 0-17,11 7 0 14,-4 9 0-14,1 7 0 16,7 9 0-16,0 0 0 21,0 0 0-21,0 0 0 0,0 0 0 8,0 0 0 14,0 0 0-22,0 0 0 0,0 0 0 16,0 0 0-16,0 0 0 14,0-3 0-14,0-15 0 16,-6-1 0-16,0-9 0 14,-5-9 0-14,9 8 0 16,-2-1 0-16,0-2 0 15,4 0 0-15,-7 2 0 16,7 14 0-16,0 4-33 14,-4 12-28-14,4 0-24 22,0 21-64-22,0 11-109 0,0 18-455 7</inkml:trace>
    </iact:actionData>
  </iact:action>
  <iact:action type="add" startTime="7739">
    <iact:property name="dataType"/>
    <iact:actionData xml:id="d1">
      <inkml:trace xmlns:inkml="http://www.w3.org/2003/InkML" xml:id="stk1" contextRef="#ctx0" brushRef="#br0">17687 5317 426 0,'0'0'184'5,"0"0"-48"-5,0 0-1 10,0 0-10 10,0 0-28-20,0 0-18 0,0 0-14 15,0 0 3-15,15 0-8 14,-15 0 12-14,0 0-11 14,0 0 1-14,-24 0-11 16,-5 0-18-16,-3 0-7 14,-6 0-4-14,9 0 6 15,-13 0-8-14,2 0 2 13,-17 0-6-14,4 0 18 16,-6 0-7-16,9 0-9 16,1 0 2-15,-4 0-12 20,11 0 3-21,-4 0-10 0,6 0 12 14,-7 0-12-14,7 0 3 16,-8 0 0-16,10 0 1 15,6 0 2-15,5 0-6 16,4 0 4-16,-2 0-4 13,10 0 5-12,-4 0-6 14,-11 0 9-15,1 0-4 14,-1 0-1-14,-3 0 4 16,1 0-1-16,0 0 3 14,-6 0-3-14,7 0 5 16,3 0-10-16,-5 0 10 22,3 0-12-22,1 0 3 0,-5 0-2 8,2 0 0 14,1 0 3-22,-7 0-1 0,-2 0 2 14,0 0-5-14,-2 6 0 16,2 1 0-16,-7 5 0 14,1 1 0-14,4-2 0 16,0 2 0-16,-5-1 0 15,3 1 0-15,-7-1 0 16,5-5 0-16,12 5 0 13,13-2 0-13,13-10 0 16,4 0 0-16,-3 0 0 14,1 0 0-13,-5 0 0 14,-5 0 0-15,-8 0 0 22,-1 0 0-22,8 0 0 0,0 0 0 16,3 3 0-16,9-3 0 14,1 5 0-14,4-5 0 16,-6 0 0-16,6 0 0 14,-2 0 0-14,-15 0 0 16,11 0 0-16,-13 3 0 14,10-3 0-14,-1 0 0 16,8 0 0-16,2 0 0 14,0 0 0-14,0 0 0 17,0 0 0-17,0 0 0 14,0 0 0-13,-7 0 0 13,3 4 0-13,-4-4 0 20,-7 0 0-21,2 6 0 0,-10-6 0 9,10 0 0 13,-3 0 0-22,9 0 0 0,3 0 0 13,4 0 0-13,0 0 0 16,0 0 0-16,0 0 0 14,-6 3 0-14,2 1 0 16,-1 8 0-16,-3 6 0 14,-1 2 0-14,5 11 0 16,-8-1 0-16,9 11 0 14,-1 0 0-14,0 3 0 16,4 0 0-16,-4 5 0 16,-2 10 0-16,1-6 0 22,1-6 0-22,4-4 0 0,-4 4 0 14,4 3 0-14,0 7 0 16,0 1 0-16,0-1 0 15,0-4 0-15,0 0 0 15,0-9 0-14,0 2 0 17,0 10 0-18,0 15 0 5,0 11 0 1,0 2 0 8,0-10 0-14,0-17 0 17,0-11 0-17,0-14 0 13,0-3 0-13,0-4 0 16,0 0 0-16,0 2 0 14,0-2 0-14,0 7 0 16,0 4 0-16,0 11 0 22,0 9 0-22,-6 10 0 1,1-10 0 12,3-15 0-13,2-16 0 16,0-4 0-16,0-5 0 14,0 0 0-13,0-4 0 14,0 4 0-15,0-4 0 15,0 11 0-15,0-8 0 16,0 0 0-16,0-9 0 13,0-2 0-13,0-4 0 16,0 0 0-16,0 0 0 22,0 0 0-21,0 0 0 0,0 0 0 5,0 0 0 10,0 0 0-16,0 0 0 22,0 0 0-21,0 0 0-1,0 8 0 13,13-4 0-13,27-1 0 16,2 7 0-16,2-8 0 14,3-2 0-14,3 0 0 16,-1 0 0-16,5 0 0 14,-7 0 0-13,1 0 0 14,-8 6 0-15,0-2 0 15,3-1 0-15,-3 1 0 16,2 2 0-16,-2-4 0 13,8 7 0-12,-4-1 0 14,3 3 0-15,-1-5 0 22,7-2 0-22,-5 4 0 0,-3-4 0 15,3 3 0-15,-8 2 0 15,2 0 0-15,-6 1 0 14,2-1 0-13,0 0 0 14,0-2 0-15,4 3 0 14,-2-6 0-14,-4-4 0 16,4 4 0-15,2-4 0 12,2 0 0-12,1 0 0 14,-1 0 0-15,0 0 0 14,0 0 0-14,-6 0 0 16,6 0 0-16,-1 0 0 16,1 0 0-15,2 0 0 20,-6 0 0-20,-4 0 0-1,2 0 0 13,-8 0 0-12,-1 0 0 14,3 0 0-15,-5 0 0 15,-2 0 0-15,-2 0 0 16,3 0 0-16,-3 0 0 13,-4 0 0-13,2 0 0 16,2 0 0-16,7 0 0 14,-7 0 0-14,6 3 0 16,5 1 0-16,-2-4 0 14,1 5 0-14,1-5 0 16,0 0 0-16,-13 0 0 22,-4 0 0-22,-2 0 0 0,-5 0 0 8,-6 0 0 14,-4 0 0-22,0 0 0 0,0 0 0 14,0 0 0-14,0 0 0 16,0 0 0-16,0 0 0 14,0 0 0-14,0 0 0 16,4 0 0-16,-4 0 0 15,0 0 0-15,0 0 0 16,0-5 0-16,5-14 0 14,5-15 0-14,1-2 0 15,-1-4 0-15,-5 1 0 22,-1 7 0-22,-4 0 0 1,4 8 0 6,-4 2 0 15,6 13 0-22,-6 6 0 1,0-1 0 14,0 4 0-14,0-3 0 12,4-9 0-13,1-13 0 16,5-9 0-15,-1 3 0 12,-7-7 0-13,8 6 0 16,-5-1 0-16,-5-7 0 14,6-2 0-14,-6-2 0 16,0-5 0-16,0-5 0 14,0 6 0-14,0-6 0 17,0 5 0-17,0-5 0 13,0 7 0-12,0 1 0 14,0 10 0-15,0 0 0 22,0-1 0-22,0-5 0 0,0-7 0 15,0-1 0-15,0 3 0 16,0-2 0-16,0-1 0 13,0 1 0-12,0-5 0 14,0 10 0-14,0 3 0 12,0 8 0-12,0 4 0 14,0 1 0-15,0-4 0 14,0-1 0-13,0 1 0 14,0-11 0-15,0 3 0 14,0-2 0-14,0-5 0 16,0-1 0-16,0-12 0 15,0 7 0-15,0 2 0 23,0 14 0-23,0 7 0 0,0 14 0 14,0 9 0-13,0-7 0 14,0 3 0-14,0-7 0 13,0 8 0-14,0-8 0 16,0-1 0-16,-6-2 0 13,6-8 0-13,0 4 0 16,-5 10 0-15,5 6 0 12,0 5 0-12,0 4 0 14,0 0 0-14,0 0 0 12,0 0 0-12,0 0 0 14,0 0 0-15,0 0-55 22,-6 0-40-22,6-8-36 0,0 8-15 8,0 0-115 15,0 0-160-23</inkml:trace>
    </iact:actionData>
  </iact:action>
  <iact:action type="add" startTime="15733">
    <iact:property name="dataType"/>
    <iact:actionData xml:id="d2">
      <inkml:trace xmlns:inkml="http://www.w3.org/2003/InkML" xml:id="stk2" contextRef="#ctx0" brushRef="#br0">32756 5040 413 0,'0'0'107'2,"0"0"21"6,0 0-41 2,0 0-27-9,0 0 15 20,0 0-11-20,0 0-10-1,0 0 3 7,0 0-13 15,-188 0-9-22,138 0 3 0,-1 0-9 14,-6 0 2-14,6 0-1 15,-3 0 3-15,-7 0-10 14,12 0-3-14,-4 0-1 17,1 4-1-17,1-4-4 16,-8 0 0-16,2 0 0 15,2 0 0-15,-4 0 4 13,3 0-11-12,3 0 9 14,4 0-2-15,9 0-2 14,0 0 0-14,-2 0-5 16,8 0-3-15,-1 0-3 21,-7 0 2-22,1 0-1 0,-5 0 3 16,6 0-3-16,4 0 2 13,3 0 3-12,3 0 1 14,-4 0-1-15,7 0-6 14,-7 0 4-14,9 0-3 16,0 0 2-15,-5 0-3 12,1 0 2-13,-5 0-1 16,-4 0 5-15,9 0 1 12,-1 0-4-12,5 0 9 14,-7 0-9-15,3 0 6 14,-1 0-7-14,-6 5 10 17,-6-3-8-17,2 4 5 21,4-2-4-21,5-1-3 0,1-3 2 14,9 5-4-14,0-5-1 16,4 0 2-16,5 0 0 18,-5 0-1-18,-2 0 1 8,-9 0-2-2,-1 0 1 6,-1 0 3-12,-6 0-3 16,3 0 5-16,3 0-6 14,-3 0 5-14,1 0 2 16,5 0 0-15,-5 4-1 12,-2-1 3-13,5 1-3 16,-16 2 1-16,-3 2 2 22,0-1-2-22,3-3 3 0,3 5-7 16,6-6 7-16,3-3-8 14,7 5 3-14,3-1-4 16,6 0 0-16,0-4-1 14,1 3 3-14,-1 3-6 16,-2-6 6-16,2 0-4 14,-6 4 2-13,0-4 3 15,-5 0-3-16,1 2 0 13,1-2-1-13,1 0 1 16,8 0-1-16,-2 0 0 14,-2 0 1-14,-4 0-1 16,-5 0 1-16,-3 0 1 15,3 0-2-15,-3 0 0 21,1 0 0-21,5 0-1 0,1 0-3 16,-5 0 4-16,3 0 4 15,-5 0-1-15,-7 0-2 15,-1 0 6-15,-1 0-3 14,6 0-3-14,3 0-1 16,-1 0 2-16,-4 0-2 12,-8 0 0 6,4 0 3-18,-5 0-2 0,-3 0 7 15,3 6-7-14,-1-3 3 13,-11 1 0-14,-23 5-3 14,-9 0 5-14,-10-2 13 16,6-2-7-16,23-2-11 23,13 1-1-23,9-1 3 0,12 3 1 16,8-6-3-16,-3 0 0 14,1 0 0-14,1 0-1 15,-10 0 0-15,4 0 1 14,7 0-1-14,-8 0 1 16,11 4 1-16,6-4 0 14,-9 3-4-14,9 2 3 16,-6-5-1-16,-9 0 0 14,-21 0 1-14,-15 4-3 16,-14-1 1-16,-3 1 1 14,5 2 0-13,17 2 5 15,12-1-4-16,11-3 2 21,2 5-3-21,6-4 1 0,4-2 0 8,9 1-1 14,10-1 0-22,1-3 1 0,10 0 1 15,-3 0-1-15,5 0-2 16,-4 5 1-16,4-5 0 13,0 5 0-13,-4-5 2 16,4 0-2-16,0 0 2 14,0 0-2-14,0 2 1 16,0 16 3-16,0 2-3 14,-6 13 2-14,6 3-2 16,0 1 1-16,0 0-1 16,0-3-1-15,0 1 0 20,0-6 3-21,0 4-3 0,0-1 0 14,0 8 1-14,0 10 0 16,0 7-1-16,0 4 0 10,6 2 1 8,2-4 1-18,-3 0-1 3,-3-6-2 11,10-4 3-14,-8-1 2 16,-1 18-2-16,7 3-1 14,-4 2-1-14,1-3 2 15,-1-2 3-14,-6-1-4 12,0 1 1-13,0-10 0 16,0 1 2-15,0-3-3 12,0-1 1-12,0-3 0 14,0-6-1-14,0-16 1 20,0 1 0-21,0-4-1 0,0-4-1 17,0 7 0-17,0 4 2 13,0 5-2-13,0 3 3 14,0 10-5-14,0 0 2 16,-6 10 0-16,-1 17 0 14,-9 14 0-14,5-14-1 16,-4-16 1-16,7-19 1 37,2-26 0-37,3-3-2 0,3-5 2 0,0-8-3 0,0 4 1 8,0-4 1 7,0 0 0-15,0 0 2 23,0 0-5-23,0 0 6 0,0 0-3 17,0 0 3-17,0 0-3 12,0 0 1-12,0 0-1 16,0 0 0-16,0 0 1 14,0 0-3-14,0 0 6 16,0 0-5-16,0 0 1 14,0 0 0-14,0 0-2 16,22 10-1-16,22 4 3 14,13 3 3-13,2-5-3 14,4-5 2-15,9 5-4 15,-3-3 4-15,3 0 2 16,1-6-4-16,-1 1 1 22,2-1-1-22,2-3 0 0,6 6 3 13,4-6-2-13,-1 0 2 16,3 0-3-15,-2 0 8 13,1 0-5-14,-3 0 4 16,9 4-5-16,-7-1-1 13,-4-3-1-13,5 5-2 16,-15-5 0-16,-1 0 4 14,7 0-1-14,-10 0 0 16,1 0 8-15,-6 0-8 12,1 0 6-13,1 0 0 16,-2 0-3-16,-2 0 0 16,0 0-2-16,-6 0-1 22,-2 0 2-22,4 0 1 0,-5 0-2 15,-1 0 6-15,-1 0-8 16,1 0 0-16,-2 0 0 13,5 0 0-13,-3 0 0 16,-1 0 0-16,3 0 0 15,-2 0 0-15,3 0 0 15,1 0 0-15,2 0 0 14,2 0 0-14,-2 0 0 16,-2 0 0-15,-2-5 0 12,1 5 0-13,1 0 0 16,2 0 0-16,2-3 0 14,0-1 0-14,6-5 0 16,-6 2 0-16,5-2 0 22,-5 0 0-22,10 7 0 0,-1-3 0 14,5 0 0-13,-5 1 0 14,-5 1 0-14,-4 3 0 12,-6-4 0-13,4 0 0 16,-7 0 0-15,1-2 0 14,-5 3 0-15,2 3 0 14,-7 0 0-14,5 0 0 14,2 0 0-14,3 0 0 16,-3 0 0-15,9 0 0 12,2 0 0-12,5 0 0 14,-5 0 0-15,0 0 0 16,-13 0 0-16,-2 0 0 23,-2 0 0-23,0 0 0 0,11 0 0 14,0 0 0-14,4 0 0 15,-3 0 0-15,-3 0 0 14,-3 0 0-14,-1 0 0 17,-11 0 0-17,-3 0 0 13,1 0 0-13,2 0 0 16,-7 0 0-16,14 0 0 14,3 0 0-13,5 0 0 14,-7 0 0-15,-2 0 0 15,-10 0 0-15,-5 0 0 17,-4 0 0-17,-2 0 0 20,0 0 0-20,9 0 0 0,-7 0 0 14,4-4 0-14,-8 4 0 17,2 0 0-17,-6 0 0 14,-4 0 0-14,5 0 0 16,-13 0 0-16,3 0 0 13,-6 0 0-12,0 0 0 14,0 0 0-15,0 0 0 14,0 0 0-14,0 0 0 16,0 0 0-15,0-4 0 13,0 4 0-14,0 0 0 15,0-5 0-15,0 2 0 22,0-13 0-22,0-13 0 0,0-17 0 9,0-10 0 12,0 3 0-21,0-12 0 0,-6-6 0 16,-13-11 0-15,-2-8 0 12,-3 1 0-12,-1-5 0 14,2 8 0-14,0 6 0 13,-7 2 0-13,7-4 0 14,0 7 0-15,0 7 0 14,0 2 0-14,10 5 0 15,-4 4 0-14,6-5 0 12,-3-4 0-13,5-3 0 16,-1 4 0-15,8 0 0 12,-5 0 0-12,3 12 0 14,4 8 0-15,-8 8 0 19,3 0 0-19,1 5 0 13,-6-2 0-12,1-3 0 1,5 5 0 16,-6-5 0-18,10 6 0 13,-5-6 0-13,5-1 0 16,0 1 0-15,0 5 0 12,0 4 0-13,0 3 0 17,0-5 0-17,0 2 0 14,0-1 0-13,0-3 0 13,0-1 0-14,0 1 0 14,0 4 0-14,0-2 0 16,0 10 0-16,0 5 0 23,0-3 0-23,0 5 0 0,0-2 0 16,0-1 0-16,0-4 0 13,0-1 0-12,0 9 0 14,0 0 0-15,0 12 0 14,0 0 0-14,0 0 0 16,0 0 0-16,-4 0 0 15,-2 0-38-15,-1 0-55 15,7 0-55-15,0 0-33 14,0 0-151-14,0 0-314 17</inkml:trace>
    </iact:actionData>
  </iact:action>
  <iact:action type="add" startTime="23900">
    <iact:property name="dataType"/>
    <iact:actionData xml:id="d3">
      <inkml:trace xmlns:inkml="http://www.w3.org/2003/InkML" xml:id="stk3" contextRef="#ctx0" brushRef="#br0">8345 18688 571 0,'0'0'294'2,"0"0"-167"5,0 0 24 13,0 0-44-19,0 0-12-1,0 0 5 15,0 0-25-15,0 0-24 13,0 0 3-13,0 32-26 16,0 6 6-15,0 6-13 13,0-8-11-14,0-7 1 16,0-11 3-16,-4-8-8 14,4-1 7-14,-4-9-6 16,4 0 3-16,0 0-6 14,0 0 7-14,0 0-7 15,0 0 6-14,0 0-4 21,0 0 15-22,0 0-3 0,32 9-7 16,10-2 1-16,-6-7-6 14,4 10 15-14,2-8-17 14,2 7 10-14,0 0-4 16,-4-2 1-16,9 2 2 16,-5-5-5-16,2 4 0 14,-1-1-2-14,5 3-1 16,3-10-2-15,6 0 1 12,4 0 0-12,-2 0-4 12,-2 0 5-13,0 0-1 16,0 8 2-16,0-8 0 22,-6 0 4-22,4 4-10 1,-13-4 7 6,2 3-7 15,-3 1 5-21,1 5-2-1,4-1 2 15,-3-8-2-14,7 8-3 12,3 1 0-13,-4-9 0 16,8 0 0-16,-5 0 0 14,-5 0 0-14,-1 0 0 16,1 0 0-16,-9 0 0 15,4 0 0-15,-2 0 0 15,-6 0 0-14,-4 0 0 12,3 0 0-13,-1 0 0 16,-9 0 0-16,13 0 0 14,-4 0 0-13,6 2 0 14,9-2 0-15,-5 10 0 22,-6-10 0-22,2 0 0 0,-6 0 0 14,-5 0 0-13,1 0 0 14,-7 0 0-15,6 0 0 14,-1 0 0-14,-5 0 0 16,-2 0 0-15,0 0 0 12,8 0 0-13,-1 0 0 16,-3 0 0-16,13 0 0 14,0 0 0-14,-2 0 0 17,4 0 0-17,2 0 0 16,-2 0 0-16,-10 0 0 13,3 0 0-12,-10 0 0 20,-4 0 0-21,5 0 0 0,-3 0 0 16,4 0 0-16,4 0 0 15,1 0 0-15,4 0 0 16,-7 0 0-16,-2 0 0 13,9 0 0-13,-11 0 0 16,-2-10 0-16,-6 8 0 14,-6 2 0-14,-3 0 0 16,-6 0 0-16,4 0 0 14,-4 0 0-14,0 0 0 16,0 0 0-16,0 0 0 14,0 0 0-14,0 0 0 16,0 0 0-15,0 0 0 20,0 0 0-21,0 0 0 0,0 0 0 10,0 0 0 10,0 0 0-20,0 0 0 1,0 0 0 14,0 0 0-15,0 0 0 14,0 0 0-14,0 0 0 15,0 0 0-15,0 0 0 16,0 0 0-16,0 0 0 13,0 0 0-13,0 0 0 16,0 0-48-15,0 0-85 13,0-9-89-14,0 1-82 15,-10 0-223-15</inkml:trace>
    </iact:actionData>
  </iact:action>
  <iact:action type="remove" startTime="26152">
    <iact:property name="style" value="instant"/>
    <iact:actionData xml:id="d4" ref="#d3"/>
  </iact:action>
  <iact:action type="add" startTime="26156">
    <iact:property name="dataType" value="strokeEraser"/>
    <iact:actionData xml:id="d5">
      <inkml:trace xmlns:inkml="http://www.w3.org/2003/InkML" xml:id="stk4" contextRef="#ctx0" brushRef="#br1">26218 32975 116 0,'0'0'83'5,"0"0"16"3,0 0-66 6,0 0-20-14,0 0-13 7,0 0 0 1,-2-38-48-2,2 38-145 2</inkml:trace>
    </iact:actionData>
  </iact:action>
  <iact:action type="add" startTime="26352">
    <iact:property name="dataType" value="strokeEraser"/>
    <iact:actionData xml:id="d6">
      <inkml:trace xmlns:inkml="http://www.w3.org/2003/InkML" xml:id="stk5" contextRef="#ctx0" brushRef="#br1">26218 32975 728 0,'23'-38'194'6,"-16"38"-38"-6,-3 0-52 0,-4 0-29 7,6 9-20 0,-4-9-30 0,9 4-25 0,-3 21-8 2,-1-17-97 1,-3 2-193-3</inkml:trace>
    </iact:actionData>
  </iact:action>
  <iact:action type="add" startTime="28080">
    <iact:property name="dataType"/>
    <iact:actionData xml:id="d7">
      <inkml:trace xmlns:inkml="http://www.w3.org/2003/InkML" xml:id="stk6" contextRef="#ctx0" brushRef="#br0">8482 18773 662 0,'0'0'274'12,"0"0"-159"-12,0 0 17 23,0 0-37-23,0 0-6 0,0 0-5 14,24-3-14-14,-20 3-18 16,-2 0-5-16,2 7-9 14,9 18-7-14,-13-17-12 16,0 5-11-16,4-5-1 23,-4-8-5-23,2 7 2 0,9-7-4 7,-3 10 2 15,3 2-2-22,-3 4 1 0,7-4-1 14,-9 4 0-14,5 0-1 15,-7-6 5-14,-4 1-4 13,6-11 0-14,-6 0 1 16,2 0 3-16,-2 0-3 14,7 0 0-14,-3 9 0 15,4-9 5-14,3 16-5 13,-1-4 5-13,-3 5-5 15,3-9 0-16,-8-4-1 13,-2-1 0-12,5-3 0 14,-5 0 2-15,6 0-4 22,-2 0 0-22,0 0 0 0,0 0 4 16,11 0-4-16,-2 0 5 14,10 0-3-14,0 0 0 16,7 0 0-16,3 0 0 14,10 0 2-14,-3 0 5 17,-5 0-6-17,3 0 9 13,-12 0 4-13,-3 0-4 16,8 0-5-16,-3 0 2 14,1 0 5-14,9 0-8 16,-4 0 5-16,-4 0-7 14,3 0 3-14,3 0-2 17,-2 0 11-17,4 0 0 21,0 0 0-21,-7 0-6 0,3 0-2 14,8 0 0-14,-4 0-2 17,2 0 2-17,2 0-3 14,0 0 12-14,7 0-13 16,-9 0 10-16,2 0-3 13,2 0-3-12,3 0 0 14,-7 0-2-15,4 0 1 14,-2 0-5-14,-2 0 6 16,4 4-4-16,5 5 0 14,-9-9 2-14,4 0-8 16,-2 0 6-16,-2 0-2 22,2 0 1-22,-6 0 0 0,-2 0 1 8,0 0 1 14,-5 0 14-22,9 0-10 0,0 0 2 16,2 0-7-16,4 0 0 14,1 0-3-14,3 0 4 16,-14 0-3-16,10 0 4 14,-10 0-1-14,4 0-3 17,2 0 0-17,2 0 0 13,-2 0 0-13,2 0 0 16,-2 0 0-16,0 0 0 14,2 0 0-14,-6 0 0 16,0 0 0-16,0 0 0 14,-3 0 0-13,-7 0 0 14,7 0 0-15,-5 0 0 22,-1 0 0-22,-6 0 0 0,2 0 0 15,-4 0 0-15,-4 0 0 15,15 0 0-15,-7 0 0 14,0 0 0-14,2 0 0 16,5 0 0-16,-3 0 0 14,5 0 0-14,-5 0 0 16,-6 0 0-16,5 0 0 15,-3 0 0-15,2 0 0 16,-2 0 0-16,-6 0 0 13,-6 0 0-13,-9 0 0 16,-2 0 0-15,0 0 0 20,0 0 0-21,0 0 0 0,0 0 0 17,0 0 0-17,0 0 0 13,0 0 0-13,0 0 0 16,0 0 0-16,0 0 0 14,0 0 0-14,0 0 0 16,0 0 0-16,0-28 0 14,0-26 0-14,0-2 0 16,0 9 0-16,0 15 0 14,0-1 0-13,0 8 0 14,0 6 0-15,0 3 0 14,0 8-43-14,0-14-64 17,0 15-52-17,0 7-54 21,0 0-138-21,0 0-746 0</inkml:trace>
    </iact:actionData>
  </iact:action>
  <iact:action type="add" startTime="29791">
    <iact:property name="dataType"/>
    <iact:actionData xml:id="d8">
      <inkml:trace xmlns:inkml="http://www.w3.org/2003/InkML" xml:id="stk7" contextRef="#ctx0" brushRef="#br0">12134 18630 37 0,'0'0'444'13,"0"0"-316"-13,0 0 31 12,0 0-19-11,0 0-24 14,0 0-12-15,0 0-25 15,0 0-4-15,0 0 9 22,0 0-19-22,2 0-9 0,11 0-25 8,-7 0 4 14,5 9-20-22,2 10 12 0,-3 6 5 16,-4-3-4-16,7 6-19 14,-9 5 6-14,-2 3-8 16,-2 10-2-16,0-9 0 13,0-2-5-13,0-5 3 17,0-14-1-17,0-7 2 14,0-9-3-14,5 0 4 15,1 0-4-15,0 0-1 15,-2 0 2-15,-4 0 1 15,0 0 10-15,9 0-4 15,-1 0 8-15,7 0-8 16,12 0 0-16,-10 0-7 22,11 0 1-22,3 0-3 0,7 0 3 14,2 0-2-14,7 0 7 16,-3 0 18-16,4 0-10 15,-1 0 4-15,3 0-6 15,-5 0-3-14,1 0-4 12,4 0-3-13,-1 0 3 21,1 0-3-21,5 0 0 5,-4 0-3-1,4 0 3 12,-5 0-3-15,-8 0 9 12,7 0-3-13,-9 0 3 16,-2 0-4-15,6 0 4 20,0 0-5-21,3 10 2 0,-12 0-3 8,8-2-1 14,1-8 3-22,2 4-5 1,3 3 1 14,-3 2 0-14,0-9-1 12,-6 0 2-13,0 8 0 16,-2-8 8-16,2 0-5 14,0 8 0-14,3 1-3 16,-3-9 3-15,2 0-5 12,-2 0-1-13,8 0 0 16,3 0 0-15,-1 0 1 12,-5 0 1-13,-7 0 6 16,-3 0-3-16,1 0 3 14,-4 0-8-13,6 0 0 20,2 0 0-21,2 2 0 0,4 8 0 16,7-10 0-16,-4 0 0 14,7 0 0-14,-9 0 0 11,5 0 0 8,-5 0 0-19,-7 0 0 0,0 0 0 16,-2 0 0-16,-9 0 0 14,1 0 0-14,-13 0 0 16,-7 0 0-16,-10 0 0 15,0 0 0-15,2 0 0 16,-2 0 0-16,0 0 0 13,0 0 0-13,0 0 0 16,0 0 0-15,0 0 0 20,0 0 0-21,0 0 0 0,0-10 0 16,0 10 0-16,0 0 0 14,0 0 0-13,0 0 0 14,7 0 0-15,-7 0 0 14,0 0 0-14,0 0 0 16,0 0 0-16,0 0 0 14,0 0 0-14,0 0 0 16,0 0 0-16,0 0 0 14,0 0 0-14,0 0 0 14,0 0 0-14,0 0 0 16,0 0 0-16,0 0 0 16,0 0 0-15,0 0 0 20,0 0 0-21,0 0 0 0,0 0 0 14,0-2 0-14,4-32 0 16,4-5 0-16,11-11 0 15,0 1 0-15,-12 11 0 15,7 2 0-14,1 4 0 12,-7 10 0-12,7-6 0 14,-8 13 0-15,3-14 0 15,-1 8 0-14,1-4 0 14,1 0 0-15,5-7 0 14,-3-8 0-14,-2-10 0 16,1-12 0-16,-3-1 0 22,1 9 0-22,-6 18 0 0,-4 18 0 7,0 14 0 15,0 4 0-22,0 0-27 0,0 29-46 14,0 36-50-13,0-19-240 14,0 7-296-15</inkml:trace>
    </iact:actionData>
  </iact:action>
  <iact:action type="add" startTime="32206">
    <iact:property name="dataType"/>
    <iact:actionData xml:id="d9">
      <inkml:trace xmlns:inkml="http://www.w3.org/2003/InkML" xml:id="stk8" contextRef="#ctx0" brushRef="#br0">19794 18695 645 0,'0'0'217'5,"0"0"-40"7,0 0-21-12,0 0-19 14,0 0-10-14,0 0-60 15,0 0-10-15,0 46-14 16,0-29-14-15,0 10 6 13,0-2-15-13,0 16-1 14,0 0-5-15,0 8 1 22,0-15-4-22,0-6-10 0,0-17 6 14,0-2-7-14,0-9 0 15,0 0 0-15,0 0 2 16,0 0-4-16,0 0 4 15,0 0-2-15,0 0 1 14,23 0-1-14,-2 0 0 16,2 0 3-15,3 0-3 12,3 0 2-13,3 0-2 16,4 0 0-16,6 0 4 22,-2 0-2-22,2 0 17 0,-6 0-6 8,-2 0 3 14,-1 0 7-22,-1 0-1 0,10 8-10 16,-10-8-5-16,10 8 0 14,6-8-6-14,-3 9 3 14,7-9-2-14,1 0 1 16,-5 0-2-16,3 0 4 16,-1 0 5-16,-5 0-3 15,1 0 0-15,-4 0-3 14,-8 0 8-14,6 0-8 15,-6 0 8-15,-3 0-9 14,-3 0 1-14,-9 0-1 16,4 0 0-16,0 2-2 16,-6 8 3-15,10-2-2 20,1-8 2-21,3 0-2 0,5 7 0 14,2-7-2-14,-8 0 0 16,3 0 1-16,-10 0 4 14,7 10-5-14,-9-10 0 16,9 0 3-16,-7 3-4 14,2-3 2-14,-2 4 5 16,7-4-6-16,-3 5 1 14,-6 2-1-14,-2-7 1 16,0 0-1-16,-13 0 2 15,5 0-4-15,-5 0 4 15,-4 0 0-15,9 0 0 22,-11 0-4-22,8 0 0 0,3 0 1 8,-3 0 1 15,1 0-2-23,5 0 2 0,-1 0 0 10,2 0-2 4,0 0 6-13,4 0-5 17,0 0 1-18,-1 0 0 1,6 0 0 14,-5 0 0-15,2 0 0 16,-2 0 0-16,4-12-2 14,-2 5 4-13,-2-3-4 12,0 10 4-13,-7-7-4 16,-3 7 2-16,6-8 0 24,-5 8 1-23,7 0 2-1,-4 0-3 7,-5 0 0 8,7 0 0-15,4 0 1 21,-2-10 1-21,6 8-2 0,-4 2 0 14,4-9 0-14,-2 9-2 16,-2 0 2-16,0-8 0 15,2 8-1-15,2 0 3 15,3 0 2-14,7-8-3 12,-3 8 7-12,-1 0-5 14,-1 0-3-15,-3 0 0 14,4 0 0-14,-1 0 0 16,3 0 0-16,-3 0 0 14,-5 0 0-14,-6 0 0 16,2 0 0-16,-4 0 0 22,-1 0 0-22,3 0 0 0,0 0 0 14,6 0 0-13,0 0 0 14,5 0 0-15,-7 0 0 14,2 0 0-14,-4 0 0 16,-6 0 0-16,-7 0 0 13,-2 0 0 4,-4 0 0-17,0 0 0 0,0 0 0 15,0 0 0-15,0 0 0 16,0 0 0-16,0 0 0 15,0 0 0-15,0 0 0 14,0 0 0-13,0 0 0 21,0 0 0-22,0 0 0 0,0 0 0 16,0 0 0-16,0 0 0 13,0 0 0-12,0 0 0 14,0 0 0-15,0 0 0 14,0 0 0-14,0 0 0 16,0 0 0-15,0 0 0 12,0 0 0-13,0 0 0 16,0 0 0-16,0 0 0 14,0 0-18-13,0 0-10 14,0 0-26-15,0 0-54 15,0 0-8-15,0 0-69 16,-4 0-58-15,-2 0-417 12</inkml:trace>
    </iact:actionData>
  </iact:action>
  <iact:action type="remove" startTime="35274">
    <iact:property name="style" value="instant"/>
    <iact:actionData xml:id="d10" ref="#d9"/>
  </iact:action>
  <iact:action type="add" startTime="35220">
    <iact:property name="dataType" value="strokeEraser"/>
    <iact:actionData xml:id="d11">
      <inkml:trace xmlns:inkml="http://www.w3.org/2003/InkML" xml:id="stk9" contextRef="#ctx0" brushRef="#br1">37159 32721 586 0,'0'0'145'4,"0"0"-14"3,0 0-46-1,0 0-68 1,0 0-17 1,0 0 0 0,0 0-37-2,42 7-61 8,-42 3-139-7,0-2-273 4</inkml:trace>
    </iact:actionData>
  </iact:action>
  <iact:action type="add" startTime="35405">
    <iact:property name="dataType" value="strokeEraser"/>
    <iact:actionData xml:id="d12">
      <inkml:trace xmlns:inkml="http://www.w3.org/2003/InkML" xml:id="stk10" contextRef="#ctx0" brushRef="#br1">37159 32721 524 0,'97'44'143'6,"-93"-44"-12"-6,2 0-69 1,-6 0-39 6,0 0-23-2,0 0-7 1,0 9-80 2,0-2-140 2,0-7-335-5</inkml:trace>
    </iact:actionData>
  </iact:action>
  <iact:action type="remove" startTime="36160">
    <iact:property name="style" value="instant"/>
    <iact:actionData xml:id="d13" ref="#d8"/>
  </iact:action>
  <iact:action type="add" startTime="36090">
    <iact:property name="dataType" value="strokeEraser"/>
    <iact:actionData xml:id="d14">
      <inkml:trace xmlns:inkml="http://www.w3.org/2003/InkML" xml:id="stk11" contextRef="#ctx0" brushRef="#br1">32812 32765 701 0,'0'0'205'2,"0"0"-86"5,0 0-20-1,0 0-56 2,0 0-30 1,0 0-13-2,0 0-6-1,17 0-48 2,-22 0-102 1,-14 0-102 2,9 0-321-6</inkml:trace>
    </iact:actionData>
  </iact:action>
  <iact:action type="remove" startTime="36728">
    <iact:property name="style" value="instant"/>
    <iact:actionData xml:id="d15" ref="#d7"/>
  </iact:action>
  <iact:action type="add" startTime="36731">
    <iact:property name="dataType" value="strokeEraser"/>
    <iact:actionData xml:id="d16">
      <inkml:trace xmlns:inkml="http://www.w3.org/2003/InkML" xml:id="stk12" contextRef="#ctx0" brushRef="#br1">29390 32746 625 0,'0'0'222'5,"0"0"-138"-2,0 0-16 9,0 0-55-7,0 0-13 2,0 0-20 0,0 19-145 1,0-19-286-1</inkml:trace>
    </iact:actionData>
  </iact:action>
  <iact:action type="add" startTime="38441">
    <iact:property name="dataType"/>
    <iact:actionData xml:id="d17">
      <inkml:trace xmlns:inkml="http://www.w3.org/2003/InkML" xml:id="stk13" contextRef="#ctx0" brushRef="#br0">8565 18504 503 0,'0'0'183'3,"0"0"10"6,0 0-72-4,0 0 2 8,0 0-26-13,0 0-24 22,0 0-18-22,23 69-5 0,-23-31-3 9,0-1-11 11,0-2-11-20,0-5-3 0,0-10-6 15,0 5-5-15,0 2 4 15,0-10-10-14,0 4-4 13,0-6 5-14,0-5-2 16,0-10 4-16,0 0 8 14,0 0-3-14,0 0 4 16,0 0-7-16,0 0-4 14,6 0 3-14,24 0-8 16,1 0 5-16,1 0 3 22,2 0 3-22,3 0 5 0,4 0-7 16,7 0 6-16,-10 0-8 14,2 0 11-14,-2 0-12 16,-4 0 15-16,-5 0-2 14,1 0-6-14,-1 0 7 16,5 0-11-15,-7 0-1 12,9 0-8-13,-6 0 3 16,3 0-1-16,3 0-2 15,2 0 0-15,-4 0 2 16,4 0 6-16,-3 0 0 13,3 0 7-13,-8 8 3 16,8-4-9-15,-2 3-5 20,-7 2 3-21,13-9-5 0,-8 9-4 8,-4-6 1 14,3-3 0-22,-1 4-1 1,-5-4 3 12,9 3-3-13,6-3 2 16,-12 0 0-16,8 0 1 14,-13 0-3-13,9 0 1 14,-5 0 0-14,1 0 1 12,-3 0 1-13,-4 0 2 16,-2 0 7-15,0 0 0 12,13 0-10-13,-9 0 6 16,5 0-6-16,1 9-1 15,-5-9-1-15,7 0 1 15,-7 0 1-15,3 9 2 22,-1-9-2-22,3 7 2 0,-3-7 0 16,10 0 1-16,-3 5-3 10,-1-5-1 8,4 0 0-18,-6 0 3 5,-1 0-3 2,3 0 0 11,-4 0 3-18,-1 5-1 0,3-3-1 16,3 7 7-16,10 0-7 16,14-9-1-16,8 7 0 14,7 2 2-14,4-9-2 16,0 0 0-16,-7 0 0 14,-5 0 0-13,-5 0 2 14,-11 0-1-15,-7 0 2 24,-8 0-3-24,-3 0 3 0,0 0-3 7,-5 0 0 14,-4 0 5-21,-2 0-5 0,-2 0 0 14,-4 0 0-13,-4 0 0 14,3 0 0-14,1 0 0 13,-4 0 0-14,8 0 0 15,-3 0 0-15,1 0 0 14,-2 0 0-14,-2 0 0 16,1 0 0-16,-3 0 0 14,4 0 0-14,-1 0 0 16,5 0 0-15,-8 0 0 20,-1 0 0-21,-1 0 0 1,-9 0 0 14,0 0 0-15,0 0 0 14,0 0 0-13,0 0 0 12,0 0 0-13,0 0 0 16,0 0 0-16,0 0 0 16,0 0 0-15,0 0 0 12,0-9 0-12,0 9 0 14,0 0 0-15,0-7 0 15,0-18 0-15,0-15 0 16,0-22 0-16,0-13 0 18,0 19 0-17,0 12 0 17,0 1 0-17,0 24 0-1,0 6 0 8,0 13-8 5,0 0-43-13,0 0-45 23,0 0-46-23,0 0-32 1,0 0-65 11,0 4-400-12</inkml:trace>
    </iact:actionData>
  </iact:action>
  <iact:action type="add" startTime="39976">
    <iact:property name="dataType"/>
    <iact:actionData xml:id="d18">
      <inkml:trace xmlns:inkml="http://www.w3.org/2003/InkML" xml:id="stk14" contextRef="#ctx0" brushRef="#br0">12311 18523 172 0,'0'0'381'2,"0"0"-258"7,0 0 7 10,0 0-25-18,0 0-2 0,0 0-1 14,0 0-13-15,0-2 0 14,0 4-6-14,0 40-21 16,0-2-34-16,0 6 17 14,0-2-23-14,0 2 6 16,0-10-14-16,0 1 1 14,0-3-2-14,0-6-7 16,0-9 3-16,0-1-1 13,0-11-6-13,0-2 2 17,0-5 0-17,0 0-2 22,0 0 5-22,0 0 5 0,0 0-5 15,0 0 9-14,0 0-3 13,0 0 12-14,9 5-11 16,12 6-8-16,8-11-1 13,-6 9-3-12,7-9 5 14,8 0-4-14,2 0 3 12,4 0 0-12,5 0 5 14,-3 0-2-15,-2 0 4 18,-8 0-9-18,10 0 9 14,-10 0-7-14,6 0 6 14,5 0 5-14,5 0-8 21,1 0 5-21,6 0-9 0,-2 0 6 11,-11-9-4 2,7 9 9-13,-7 0 1 23,1-9-6-23,-3 7 1 1,-4 2-7 11,6-5 2-11,-10 0-5 15,2-2 0-16,6 7-1 13,-10 0 2-13,4 0-2 16,-6 0 1-16,4 0 1 15,1 0-2-15,-5 0 2 15,8 0-2-15,-2 0 4 16,-4 0-3-16,4 0 11 15,-7 0-13-15,1 0 11 21,-1 0-10-21,1 0 0 0,-5 0-1 16,7 0 1-16,-15-9-2 10,4 9 2 10,3 0 4-20,1 0-4 0,-4 0 7 9,3 0-6 13,1 0 2-22,7 0-2 0,-15 0-2 14,14-9 0-14,-10 9 0 15,1 0 5-15,1 0-5 14,4 0 0-14,-1 0 0 17,8 0 0-16,-7 0 0 12,5 0 0-13,2 0 0 15,-5 0 0-15,3 0 0 15,-4 0 0-14,10 0 0 13,-7 0 0-13,9 0 0 14,-6 0 0-15,-6 0 0 15,3 0 0-15,7 0 0 21,3 0 0-20,-3 18 0-1,2-11 0 13,-13-7 0-13,1 0 0 17,-3 5 0-17,-6-5 0 17,2 0 0-17,5 0 0 13,-1 0 0-13,-1 5 0 12,7-3 0-12,-3 7 0 17,-1-9 0-17,-6 9 0 14,-6-9 0-14,2 0 0 16,-2 0 0-16,-2 0 0 22,-7 0 0-22,-1 0 0 0,-7 0 0 16,0 0 0-16,0 0 0 14,0 0 0-14,0 0 0 16,0 0 0-16,0 0 0 14,0 0 0-14,0 0 0 16,0 0 0-16,0 0 0 14,0 0 0-14,0 0 0 16,0 0 0-16,0-62 0 15,0-16 0-15,4-19 0 16,-4 7 0-16,4 7 0 13,-4 19 0-13,0 18 0 22,0 19-53-22,0 10-39 0,0 17-61 17,0 0-69-17,0 7-101 7,8 39-827 25</inkml:trace>
    </iact:actionData>
  </iact:action>
  <iact:action type="add" startTime="41996">
    <iact:property name="dataType"/>
    <iact:actionData xml:id="d19">
      <inkml:trace xmlns:inkml="http://www.w3.org/2003/InkML" xml:id="stk15" contextRef="#ctx0" brushRef="#br0">19746 18403 703 0,'0'0'211'2,"0"0"-46"4,0 0-72 8,0 0-26-13,0 0-7 18,0 0 7-19,0 0-37 1,29 84 10 15,-29-48-5-16,0 6 4 16,0-5-4-16,0 0 0 14,0 0-18-14,0-8 4 14,0-5 4-14,0-5-11 17,0-1-2-17,0-14-4 13,0-4 4-13,0 0-7 16,4 3 14-16,-4-3-10 14,0 0-3-14,5 0-5 16,-1 0-1-16,13 0 4 22,12 0-2-22,3 4 7 0,-1 4-6 8,-3 2 7 14,-9-3-4-22,6-3 6 0,-2 4-8 16,-2 1-1-16,4-1-2 14,-12-1-1-13,2 3 1 14,-11-10 0-15,-4 3 1 13,0-3-2-12,0 0 2 15,0 0-2-15,0 0 2 12,0 0-2-13,0 0 1 16,0 0 0-16,0 0 0 14,2 0 2-14,-2 0-2 16,0 0 3-16,0 0-3 14,0 0-1-14,9 0 3 16,-5 0-3-16,2 0 3 22,15 0 0-22,0 0 2 0,13 0-4 15,-4 0 1-14,10 0 0 13,-2 0 5-14,4 0-2 14,-2 0 10-14,-4 0 0 12,1 0-6 6,-3 0 0-18,2 0-9 0,6 0 4 16,-4 0-3-16,2 0 2 15,4 0-3-15,-6 0 9 16,2 0-8-16,-2 0 11 13,-8 0-2-13,10 0 2 16,-2 0-5-16,0 0-2 22,-3 0-3-22,-1 0-2 0,4 0 3 17,2 0-3-17,2 0 0 13,9 0 0-13,-7 0-3 17,2 0 3-16,-1 0 0 11,-5 0 0-12,-2 0 4 16,-2-3-3-16,-7-7 2 14,7 3 2-14,-11 7-2 16,3-8 2-16,7 8-5 14,-1 0 3-14,2 0 6 16,-7-13-7-15,5 9 2 13,2 0-3-14,-4 4 4 16,1 0-3-16,-3-7 2 13,-1 7-4-12,-1-10 3 14,-7 10 3-15,-2 0-1 22,0 0 4-21,-7 0-3-1,5 0 4 14,4 0-6-14,-2 0 1 12,6 0-5 3,-8 0 0-13,11 0 0 1,3 0 0 10,9 0 0-12,0 0 0 12,3 0 0-13,-10 0 0 16,-3 0 0-16,3 0 0 14,-7 0 0-14,3 0 0 16,3 0 0-16,-1 0 0 14,-1 0 0-14,4 0 0 16,-7 0 0-15,5 0 0 13,-5 0 0-13,-2 0 0 14,5 0 0-15,-3 0 0 20,9 0 0-17,0-12 0-2,6 5 0 8,-8-1 0 10,8-2 0-19,-8 3 0 0,-3-10 0 17,-3 13 0-17,-7-3 0 12,-7 7 0-11,5 0 0 14,-6 0 0-15,6 0 0 14,-2 0 0-14,2 0 0 16,-2 0 0-15,2 0 0 12,4 0 0-13,4 0 0 16,-4 0 0-16,5 0 0 22,-13 0 0-22,-5 0 0 0,-1 0 0 16,-9 0 0-16,0 0 0 15,0 0 0-15,0 0 0 13,0 0 0-13,0 0 0 16,0 0 0-16,0 0 0 14,0 0 0-14,0 0 0 16,0-21 0-16,0-23-4 15,0-18 4-15,0-28-2 16,0 15 8-16,0 3-9 13,0 7 3-13,0 12-2 16,0 24-2-15,0 5-23 20,0 20-1-21,0 4-23 0,0 0-32 8,0 4-40 15,0 39 3-23,0-8-178 0,0-5-8 16</inkml:trace>
    </iact:actionData>
  </iact:action>
  <iact:action type="add" startTime="43759">
    <iact:property name="dataType"/>
    <iact:actionData xml:id="d20">
      <inkml:trace xmlns:inkml="http://www.w3.org/2003/InkML" xml:id="stk16" contextRef="#ctx0" brushRef="#br0">23612 18284 419 0,'0'0'136'14,"0"0"-6"-14,0 0-33 14,0 0-31-14,0 0-22 16,0 0-22-16,0 0-6 14,0 2-12-14,0 16 25 16,0 11 40-16,0 6-4 14,-2 11-15-14,-15-5-16 17,7-3-17-17,-5-8-6 13,0-5 3-12,7-15-13 13,8 2 1-14,-4-5 4 23,4 2 25-23,0 7 10 0,0-3 14 14,0 11-17-14,0 4 19 16,0 18-6-16,0-1-16 13,0-8-11-12,0-1 0 17,0-16-14-18,0 5-6 13,0-9 0-13,0-4 2 15,4-3-4-15,-4-9 4 15,0 0 0-15,4 0 14 16,-4 12 1-15,4-5-9 11,3 2-5-12,-7 0 0 16,0-9 1-16,0 0-5 22,0 0 10-22,4 0-3 0,0 0 16 8,-2 0-10 14,17 0 13-22,4 0-10 0,7 0-13 16,-1 0-1-16,1 0-5 14,-7 0 6-14,2 0-3 16,-2 0 2-16,9 0-4 14,0 0 7-14,6 0-4 16,-3-18 4-16,6 11 11 14,1 2 3-14,-2-2-5 16,6 7-3-15,-2 0 5 12,7-9-15-13,-11 9 5 17,6-9-4-16,-1 6 1 19,5-4-5-20,1-2 3 0,-3 0 1 8,3 2-1 14,-9-2 6-22,2 9-3 0,-6-3 4 15,-8 3-8-14,3 0 8 14,3 0-11-15,0 0 2 13,6 0-2-13,-10 0 0 16,-7 0-1-15,4 0 3 13,1-10-4-14,4 10 4 16,1 0-2-16,-1 0 0 12,4 0 6-12,0 0-2 17,2 0-4-17,6 0 0 14,-10 0 0-14,0 0 0 22,-6 0 0-20,-1 0 0 7,3 0 0-9,-7 0 0 21,9 0 0-21,-3 0 0 0,1 0 0 14,-7 0 0-14,9 0 0 16,0 0 0-16,-3 0 0 16,5 0 0-15,4 0 0 13,2 0 0-14,-6 0 0 13,-2 0 0-13,0 0 0 16,-3 0 0-16,-3-7 0 14,1 7 0-13,7 0 0 21,0-8 0-22,-1 8 0 0,-1 0 0 8,0 0 0 7,-7 0 0-14,-6 0 0 20,-2 0 0-21,0 0 0 0,0 0 0 14,7 0 0-14,-1 0 0 16,2 0 0-16,-10 0 0 14,6 0 0-14,0 0 0 16,-6 0 0-16,6 0 0 14,1 0 0-14,1 0 0 17,4 0 0-17,-5 0 0 14,3 0 0-14,-10 0 0 16,2 0 0-16,-2 0 0 13,2 0 0-12,-9 0 0 14,7 0 0-15,-11 0 0 22,1 0 0-22,-1 0 0 0,-2 0 0 17,-4 0 0-16,2 0 0 11,-2 0 0-12,7 0 0 16,-3 0 0-15,0 0 0 12,-4 0 0-13,4 0 0 16,1 0 0-16,-5 0 0 14,6 0 0-14,-6 0 0 16,0 0 0-16,0 0 0 14,0 0 0-14,0 0 0 16,0 0 0-15,0 0 0 13,0 0 0-14,0-21 0 16,4-23 0-16,0-19-3 13,-2-2 3-12,11 0 0 14,-9-17-3-15,3 10 2 22,-1 10-6-22,-6 24-8 0,0 19-2 15,0 13-21-15,0 6-3 16,0 25-60-16,-17 32-74 13,2-11-100-13,11 8-142 17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7:40.9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40">
    <iact:property name="dataType"/>
    <iact:actionData xml:id="d0">
      <inkml:trace xmlns:inkml="http://www.w3.org/2003/InkML" xml:id="stk0" contextRef="#ctx0" brushRef="#br0">16755 4796 52 0,'0'0'441'4,"0"0"-405"20,0 0 19-24,0 0 21 0,0 0-17 14,0 0 1-13,0 0-2 14,22-47-1-14,-22 47 13 13,0 0 2-13,0 0 0 14,0 0-15-15,0 0 5 13,0 0-8-13,0 0 12 17,0 37-17-17,4 16-29 23,-4 13 18-23,0 8 6 0,0 8-16 16,0 2-3-16,0-2 0 13,0 4-4-13,0-11-6 14,0-15-3-14,0-14 0 16,0-9-4-16,0-18-2 14,0 2 2-14,0-4-7 16,0-5 0-16,-4 1 1 16,-5-10-4-16,-1 2 3 14,-9-5-2-14,-7 0-3 14,-12 0 0-14,-6-37 3 16,-4-9-4-16,-3-7 3 22,0-4 1-22,7 8-2 0,0 4 4 8,10 12-3 14,11 13-3-22,6 12 2 0,5 8 0 16,9 0 3-16,3 0 1 15,-4 0 1-15,4 0 7 22,0 0 0-21,0 28 26-1,0 16-19 8,4 11-8 2,22-7 12 8,7-2 2-18,-3-2-8 0,8-4-6 16,0-2 7-16,-7-4-2 16,1-6 9-16,0-3-6 14,-9-13 8-13,-6-9-8 23,-5-3 0-24,3 0 0 0,8 0-1 6,3 0-1 15,7 0-12-21,9 0 3 0,-2-21-2 14,5-10 0-14,-1-7-2 16,4-12 2-16,1-11-2 14,-5-3-1-14,-4 6 0 16,-6 14 1-15,-11 19-2 12,-12 12 1-13,-3 13-1 16,-8 0-8-15,0 0-28 12,0 0-79-13,0 0-57 16,0 0-67-16,0 0-189 14</inkml:trace>
    </iact:actionData>
  </iact:action>
  <iact:action type="add" startTime="5692">
    <iact:property name="dataType"/>
    <iact:actionData xml:id="d1">
      <inkml:trace xmlns:inkml="http://www.w3.org/2003/InkML" xml:id="stk1" contextRef="#ctx0" brushRef="#br0">12256 4886 401 0,'0'0'310'2,"0"0"-232"5,0 0 91 8,0 0-32-15,0 0-28 18,0 0-12-18,0 0-5 0,0-29-12 18,0 86-38-18,5 25-24 13,-5 20 19-13,6 16 4 16,-6 8-12-16,8 10 1 13,-8-7-1-13,3-5-6 16,-3-18-3-15,0-28 5 13,0-25-14-14,0-24-6 16,0-21-5-16,0-8 0 14,0 0-4-14,0 0-3 16,-7-37-10-16,-29-22 12 22,-10-10 1-22,6 8 8 0,2 7-8 17,0 7 4-17,9 10-1 13,-5 9 0-13,15 11-2 17,8 9 3-17,5 8-1 13,6 0 0-13,-4 0 2 16,4 0 2-16,0 0-3 14,0 0 5-14,0 0-3 16,0 0 2-16,0 0 10 15,0 0 8-15,0 3 11 17,0 34-22-17,19 7-2 17,6-6 3-17,9-1 6 11,4 1-12-11,-2-2 10 22,-3 1 6-22,7-2-10 0,0-6-5 14,-4 1 1-13,-13-20-1 14,-6 0-1-15,-8-6 8 14,-3-4-7-14,-6 0 6 16,15 0-5-16,4 0 7 14,19 0-7-14,4-8-2 16,-2-20 1-16,4-9-6 14,2-4 10-14,1 4-11 16,-3-1 0-16,-12 11 0 15,-9-2 0-15,-4 13 0 16,-15 4 0-16,0 6 0 15,-4 6 0-15,0 0-50 14,0 0-82-14,-14 0-94 22,-10 0-104-22,-5 0-217 0</inkml:trace>
    </iact:actionData>
  </iact:action>
  <iact:action type="add" startTime="6915">
    <iact:property name="dataType"/>
    <iact:actionData xml:id="d2">
      <inkml:trace xmlns:inkml="http://www.w3.org/2003/InkML" xml:id="stk2" contextRef="#ctx0" brushRef="#br0">7684 4902 920 0,'0'0'83'19,"0"0"37"-18,0 0 6-1,0 0-44 15,0 0 19-15,0 0-17 15,0 0-36-15,10 29-14 16,-10 26 16-16,0 20-8 21,0 9 12-21,0 12-21 1,0 5-13 14,0 2 1-15,0-6-10 14,0-11 6-13,0-17-10 15,0-16 2-15,0-24-3 12,0-18-6-13,0-11 0 16,0 0 2-15,0 0-4 11,0 0 1-12,0 0 0 16,0 0-5-16,-10-36-4 14,-20-15 7-14,1-8 3 16,-5 11-1-15,2 6 2 13,5 13-4-14,6 7 4 15,-2 7-2-15,4 8 2 22,0 7-1-22,6 0 1 1,5 0-1 7,4 0 0 13,4 0 1-21,-5 0-1 0,-3 0 1 14,8 0 1-14,0 0-2 16,0 0 5-16,0 0-4 15,0 0 0-15,0 0 1 16,0 0-3-16,0 0 2 14,0 0-1-14,0 0 0 19,0 0 0-18,0 0 4 8,0 0-4-8,0 0 4 14,0 0-4-15,0 0 2 23,0 0 0-23,0 0 1 1,0 0-1 5,0 0-1 16,0 0 2-22,0 0 1 0,0 0 21 16,25 32-16-16,7 9-7 15,-1 8 10-15,1 1 4 16,2 3 3-16,-5 3-2 16,1-3 5-16,-3 1-7 14,-6-8 5-14,-2-14-14 11,-6-11-6 9,-7-13 0-19,-6-4 0 0,4-4 0 3,-4 0 0 3,3 0 0 9,3 0 0-15,13 0 0 12,12-40 0-13,9-22 0 16,5-8 0-15,-5 9 0 24,-7 11 0-25,-5 10 0 0,-9 15 0 10,-7 14 0-10,-7 6 0 16,1 5 0-16,-6 0 0 13,0 0 0-13,0 0 0 17,0 0 0-17,0 0 0 14,0 0-89-14,0 0-131 16,0 16-190-16</inkml:trace>
    </iact:actionData>
  </iact:action>
  <iact:action type="add" startTime="10182">
    <iact:property name="dataType"/>
    <iact:actionData xml:id="d3">
      <inkml:trace xmlns:inkml="http://www.w3.org/2003/InkML" xml:id="stk3" contextRef="#ctx0" brushRef="#br1">5231 6715 224 0,'0'0'835'17,"0"0"-813"-17,0 0 60 18,0 0 34-18,0 0 14 19,0 0-48-18,0 0-3-1,-112 220-30 14,64-142-6-14,4-4-5 16,1-12-2-16,20-17-4 14,11-21-6-13,12-11-19 14,0-13-2-15,0 3-2 13,0-3 4-12,4 0 2 12,40 0-7-12,15 0 0 14,4-28-2-15,15-34 0 16,-4-12-1-16,-11 10 0 16,-16 17 1-16,-22 23 0 20,-25 24 3-19,0 13-1-1,-9 90 41 16,-58 34 7-16,-15 24-31 9,-7-14-2 12,24-42-3-21,19-30-10 0,12-35 0 13,32-29-1-12,2-11-2 14,23-76 0-14,72-67 0 17,31-34 4-18,7 10-4 4,-13 33 0 5,-23 36-1 5,-34 45 0-13,-25 19 0 12,-31 23 4-13,-7 11-2 14,0 11 11-13,0 71 19 14,-7 32-32-14,-33 9 0 21,-6-20 0-22,12-21 0 1,9-25 0 6,6-20 0 14,19-26 0-20,0-11 0 0,0 0 0 13,44-21 0-14,49-48 0 15,12-24 0-15,-2-1 0 14,-20 11 0-13,-24 27 0 14,-24 24 0-15,-22 14 0 16,-13 14 0-16,0 4 0 14,-8 50 0-13,-43 44 0 14,-16 28 0-15,8-11 0 15,10-35 0-15,15-23 0 16,20-28 0-16,10-22 0 13,4-3 0-13,10-32 0 16,60-48-87-15,29-20-119 20,-51 57-170-21,11 14-353 0</inkml:trace>
    </iact:actionData>
  </iact:action>
  <iact:action type="add" startTime="11316">
    <iact:property name="dataType"/>
    <iact:actionData xml:id="d4">
      <inkml:trace xmlns:inkml="http://www.w3.org/2003/InkML" xml:id="stk4" contextRef="#ctx0" brushRef="#br1">10122 6564 720 0,'0'0'164'15,"0"0"4"-15,0 0-40 16,0 0-35-15,0 0 32 11,0 0 7-12,0 0-96 16,-76 245 35-16,-4-142-18 15,8 7-14-15,3-8-7 16,20-13-6-16,13-28-4 14,18-23-4-14,9-22-5 14,9-13 1-14,0-3-10 15,0 0 6-14,55-57-9 13,40-36-2-14,31-26 2 19,3 5 3-19,-20 20-4 19,-27 28-3-19,-42 29 3 1,-16 26 0 13,-22 7 5-14,-2 4-5 10,0 0 32 5,0 33 11-15,-19 35 4 20,-21 22-44-20,0-11 2 0,8-23 0 16,11-19-1-16,6-20 15 14,15-14-5-14,0-3-14 16,0 0 0-16,0 0 0 14,32 0 0-14,37 0 0 15,16 0 0-14,-12-13 0 13,-5-6 0-14,-26 10 0 16,-17 1 0-15,-10 8 0 12,-15 0 0-12,0 0 0 14,0 0 0-15,0 21 0 22,0 23 0-22,0 15 0 0,-4-15 0 16,-7-11 0-15,9-14 0 12,2-6 0-13,0-13 0 16,0 0 0-16,0 0 0 15,32-21 0-15,27-43 0 16,15-19 0-16,1-1 0 16,-9 14 0-16,-18 24 0 11,-20 23 0-11,-18 15 0 16,-10 8 0-16,0 0 0 14,0 0 0-14,0 0 0 16,0 40 0-16,-6 25 0 23,-22 7 0-23,-3-4 0 0,3-17-28 15,1-9-50-14,8-17-69 12,19-25-74-13,-6 0-147 12</inkml:trace>
    </iact:actionData>
  </iact:action>
  <iact:action type="add" startTime="15881">
    <iact:property name="dataType"/>
    <iact:actionData xml:id="d5">
      <inkml:trace xmlns:inkml="http://www.w3.org/2003/InkML" xml:id="stk5" contextRef="#ctx0" brushRef="#br1">6375 13276 519 0,'0'0'145'7,"0"0"-21"7,0 0 25-14,0 0-59 16,0 0-21-16,0 0-18 22,0 0 43-22,-170-9-35 0,58 9-16 14,-10 12 13-14,-13 34-10 15,2 18-11-15,-12 26-7 16,3 25 2-16,1 28-2 14,15 17 5-14,20 11-7 16,18 8-6-16,23 1 11 14,22 1-5-14,29 10 5 17,14 2-16-17,57-2-1 13,71-27-14-13,62-27 4 16,29-29-2-16,30-55 1 22,12-41-2-22,-4-12 4 0,-25-54-2 8,-28-47-3 14,-39-17 0-21,-31-35-3-1,-30-2 1 15,-37 1 4-15,-37-1 0 14,-30 4-2-14,-11 0 2 16,-86-25-2-16,-31-13 1 14,-33-2-1-14,-16 2 2 16,5 31-4-16,12 35-69 15,25 45-86-15,103 78-133 15,13 3-439-14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7:40.987"/>
    </inkml:context>
    <inkml:brush xml:id="br0">
      <inkml:brushProperty name="width" value="0.05292" units="cm"/>
      <inkml:brushProperty name="height" value="0.05292" units="cm"/>
    </inkml:brush>
  </inkml:definitions>
  <iact:action type="add" startTime="14587">
    <iact:property name="dataType"/>
    <iact:actionData xml:id="d0">
      <inkml:trace xmlns:inkml="http://www.w3.org/2003/InkML" xml:id="stk0" contextRef="#ctx0" brushRef="#br0">32861 10101 455 0,'0'0'83'15,"0"0"45"-14,0 0-12 11,0 0-29-11,0 0-6 15,0 0 6-16,0 0-28 14,0 0 9-14,-234-172-10 16,89 172-5-16,-43 14-1 14,-29 54-4-14,-29 26-17 16,-3 34 2-16,21 19-10 17,20 25-12-16,26 11 1 12,27 11 1-13,28 15 0 21,41 9 2-20,46 7-2 0,40 12-3 13,31 2-2-13,113-1-7 9,58-21 2-4,42-27 1 4,43-40-4-5,12-69-1 8,7-69 1-13,-11-18 0 16,-32-96-1-16,-35-48 0 14,-47-34 1-14,-40-24 0 15,-42-17 0-14,-46-8 1 12,-30 13-2-12,-23 16-1 14,0 12 1-14,-53 12-20 12,-20 0-109-12,-5 1-29 14,35 142-84-15,10 16-355 15</inkml:trace>
    </iact:actionData>
  </iact:action>
  <iact:action type="add" startTime="15458">
    <iact:property name="dataType"/>
    <iact:actionData xml:id="d1">
      <inkml:trace xmlns:inkml="http://www.w3.org/2003/InkML" xml:id="stk1" contextRef="#ctx0" brushRef="#br0">31753 12837 538 0,'0'0'220'1,"0"0"-42"5,0 0-74 4,0 0-20 9,103 215-14-18,-84-131-9-1,-9 9-18 15,1 10 6-15,-11 0 10 14,0 10-21-14,0 20-8 16,-11 7-8-16,-39 5-10 15,-9-2-5-15,2-24 5 16,-11-14-9-15,9-18 2 11,3-9-1-11,-3-18 6 16,8-16-2-17,7-10-7 12,4-14-2-12,-2 1 3 16,4-13-2-15,4-1 1 12,2 2 0-13,5-9-1 16,8 9-1-16,6-9-1 22,7 3 1-21,2-3-1-1,-3 0-4 13,1 0-5-12,-2-3 6 14,-3-40 5-15,3 3 3 14,1-8-3-14,5-5 0 17,2 0-3-17,0 0 3 13,0-2-5-13,0 2 5 21,0 9 0-20,0 12 0 4,0 14 1 0,0 15 1 10,0 3-1-15,0 0-1 13,0 0 2-12,0 0 4 14,0 0 19-15,0 0 21 23,0 49 19-22,0 8-43-1,0 8-1 15,0-3 5-15,2-9 14 14,-2 4-13-14,11 5 1 16,-5 3-5-16,7 0-4 13,4-8 3-13,-5-16-4 16,3-21 13-15,0-12-7 12,-5-8 3-13,28 0-18 16,21 0-4-16,24 0 1 14,18-37-5-13,-9 5-1 14,1 0 1-15,-15 12-3 17,-19 10 0-17,-25 3-15 14,-19 7-74-14,-15 0-66 21,0 0-48-21,-34 0-120 0,-10 12-446 8</inkml:trace>
    </iact:actionData>
  </iact:action>
  <iact:action type="add" startTime="16837">
    <iact:property name="dataType"/>
    <iact:actionData xml:id="d2">
      <inkml:trace xmlns:inkml="http://www.w3.org/2003/InkML" xml:id="stk2" contextRef="#ctx0" brushRef="#br0">21948 18031 623 0,'0'0'161'15,"0"0"18"-15,0 0-34 14,0 0-38-14,267-47 8 16,-185 32 7-16,7 2-26 14,10-2 3-13,21 2-13 14,13-3 0-15,16-2-16 14,14 8-4-14,16 2-18 17,0-9-7-17,-4 9-38 23,6 4-3-23,0 4 0 0,11 0 0 7,8 0 0 14,5 0 0-21,-1 19 0 0,5-9 0 16,12 1 0-16,6 5 0 14,7-7 0-14,9-2 0 16,-16-2 0-15,-1-5 0 13,-11 0 0-13,-15 0 0 14,-8 0 0-15,-11 0 0 13,-13 0 0-12,3 0 0 14,-9 0 0-15,9 0 0 14,-7 0 0-14,-14-5 0 17,-21-2 0-17,-18-2 0 14,-12 9 0-14,-4 0 0 15,-2 0 0-15,0 0 0 22,-1 0 0-22,5-12 0 0,-2 8 0 14,-4-7 0-14,-1 1 0 17,-12 3 0-17,-8-1 0 13,-7-2 0-12,-6 7 0 14,-7 3 0-14,1-7 0 12,-11-2 0-13,4 9 0 17,1-9 0-17,3 5 0 13,-8 4 0-13,-6 0 0 17,4 0 0-17,-17 0 0 13,8 0 0-12,-5 0 0 14,-1 0 0-14,0 0 0 21,-10 0 0-22,-1 0 0 0,3 0 0 16,0 0 0-16,-5 0 0 13,20 0 0-12,-7 0 0 14,13 0 0-15,-5 0 0 14,-5 0 0-13,3 0 0 14,-18 0 0-15,1 0 0 14,-12 0 0-14,0 0 0 16,0 0 0-15,0 0 0 12,0 0 0-12,0 0 0 14,0 0 0-15,-23-25-212 15,4 10-207-15,6-6-134 17</inkml:trace>
    </iact:actionData>
  </iact:action>
</iact:actions>
</file>

<file path=ppt/ink/inkAction7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8:44.9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758">
    <iact:property name="dataType"/>
    <iact:actionData xml:id="d0">
      <inkml:trace xmlns:inkml="http://www.w3.org/2003/InkML" xml:id="stk0" contextRef="#ctx0" brushRef="#br0">10297 6859 395 0,'0'0'267'2,"0"0"-133"-2,0 0 14 0,0 0-33 0,0 0-35 45,0 0 0-45,0 0 0 0,33 7-4 0,-33-7-5 0,0 0-11 0,0 0-16 48,0 0-10-48,5 0 0 1,-5 0-4-1,0 0 6 0,0 0-14 0,0 0 6 48,-26 0 20-48,-16 0-17 0,6 0-7 0,-6 0-4 0,-2-4 9 0,4 4-13 0,-6-3 1 56,6-2-5-55,-3 1 11-1,-1-1-18 0,2 5 6 1,6 0-1-1,-4 0 0 0,-2 0 4 0,2 0 3 50,-2 0-3-50,2 0-6 0,4 0-4 0,-2 0-4 0,0 0 0 0,-2 0 0 56,6 0 0-55,-14 0 0-1,4 14 0 0,4-11 0 0,-5 4 0 0,7-7 0 0,1 0 0 0,3 0 0 51,2 0 0-51,1 4 0 0,-7-4 0 0,2 6 0 0,2-6 0 0,0 2 0 0,-1-2 0 184,1 6 0-184,2-2 0 0,1-1 0 0,3-3 0 0,-8 4 0 0,-1 2 0 0,3-3 0 0,-4 2 0 0,2-5 0 1,2 4 0-1,1-1 0 0,1 1 0 0,0 0 0 0,3 4 0 0,4-3 0 0,-3-1 0 0,3-4 0 0,0 0 0 0,-7 0 0 0,0 0 0 0,-5 0 0 0,-6 4 0 0,3-4 0 0,0 4 0 52,-4 3 0-52,4-3 0 0,-2 5 0 0,4-5 0 0,4 1 0 0,-4-5 0 0,7 0 0 51,-1 0 0-51,-4 0 0 0,3 0 0 0,-8 0 0 0,-1 0 0 0,2 0 0 0,-4 0 0 4,0 0 0 44,-3 0 0-48,-1 0 0 0,8 0 0 0,0 0 0 0,4 0 0 0,0 0 0 54,0 0 0-54,-1 0 0 0,-1 0 0 0,4 0 0 0,-2 7 0 0,9-1 0 0,-3-3 0 54,5-3 0-53,2 0 0 0,6 0 0-1,-2 0 0 0,4 0 0 0,7 0 0 0,-7 4 0 0,-4-4 0 240,-6 0 0-240,-15 0 0 0,-7 0 0 0,3 0 0 0,8 0 0 0,9 0 0 0,16 0 0 0,3 0 0 0,2 0 0 0,1 0 0 0,-7 0 0 0,-1 0 0 0,-14 5 0 0,-3-5 0 0,9 3 0 0,2-3 0 0,-2 4 0 0,4 5 0 0,7-9 0 0,5 0 0 0,5 4 0 0,0-4 0 0,0 4 0 0,-10 7 0 0,6 7 0 0,-7 4 0 0,5 9 0 0,-5 1 0 0,5 5 0 0,4 7 0 0,2 9 0 0,0 0 0 87,0 9 0-87,0-1 0 0,0-4 0 0,0 5 0 0,0-5 0 0,0 4 0 0,0 3 0 0,0-2 0 0,0 1 0 0,0-2 0 0,0-4 0 53,0-1 0-53,2 3 0 0,15-2 0 0,-15 4 0 0,13 8 0 0,-1 0 0 0,-1 2 0 2,2-2 0 49,-9-9 0-51,9 2 0 1,-7-6 0 0,3 6 0-1,-7-5 0 1,-2-4 0-1,4 2 0 51,1-5 0-50,-3 18 0-1,-2-4 0 0,2-6 0 0,3-11 0 0,-7-12 0 0,0-10 0 50,4-3 0-50,2-1 0 0,-4 1 0 0,5 6 0 0,-7 1 0 0,4 7 0 2,0 8 0 50,0 2 0-52,-4-4 0 0,0 6 0 0,0-3 0 1,2 4 0-1,7 4 0 0,-5-3 0 51,0-11 0-51,-4-2 0 0,0-9 0 0,0-7 0 0,0-5 0 0,0-3 0 3,0-10 0 45,0-3 0-48,0 9 0 0,0 12 0 0,0-1 0 1,0 17 0-1,0 1 0 54,0-7 0-54,0 11 0 0,0-6 0 0,0-11 0 0,0-17 0 0,0-1 0 0,0-7 0 0,0 0 0 50,0 0 0-50,0 0 0 0,0 0 0 0,0 0 0 0,0 0 0 0,0 6 0 51,0-6 0-51,0 0 0 0,0 0 0 1,0 0 0-1,0 0 0 0,0 0 0 0,0 0 0 50,0 0 0-50,0 0 0 0,0 3 0 0,2 9 0 0,38 10 0 0,9-2 0 0,-3 5 0 53,-2-10 0-53,1 6 0 0,5-9 0 0,3-5 0 0,4 6 0 0,2-13 0 0,4 0 0 61,2 0 0-61,-3 0 0 0,11 0 0 0,-1 0 0 0,10 0 0 0,-8 0 0 0,-5-3 0 0,3-3 0 51,-9 0 0-51,0-4 0 0,-4 7 0 0,0-7 0 0,0 8 0 0,-6-3 0 1,4 5 0 59,-8-4 0-59,-3 4 0-1,0 0 0 0,-2 0 0 0,-1 0 0 0,-1 0 0 0,6 0 0 0,-4 0 0 52,3 0 0-52,-1 0 0 0,-6-4 0 0,4 0 0 0,-6 1 0 0,2-2 0 0,-4 5 0 55,-2-3 0-55,-2 3 0 0,3-6 0 0,1 6 0 0,6-4 0 0,-8 4 0 1,0 0 0 0,-5 0 0 51,5 0 0-52,-9 0 0 0,9 0 0 0,2 0 0 0,2 0 0 0,0 0 0 0,0 0 0 52,-3 0 0-52,-1 0 0 0,-2 0 0 0,4 0 0 0,4 0 0 0,2 0 0 0,2 0 0 55,0 0 0-55,3 0 0 0,-1 0 0 0,-10 0 0 0,-2 0 0 0,6 0 0 0,-5 0 0 54,1 0 0-54,-2 0 0 0,4 0 0 0,0 0 0 0,-2 0 0 0,4 0 0 0,-2 0 0 54,-5 0 0-54,5 0 0 0,-6 0 0 0,-1 0 0 1,-12 0 0-1,-4 0 0 0,-6 0 0 2,-1 0 0 50,0 0 0-52,7 0 0 0,-4 0 0 0,1 0 0 0,5 0 0 0,-8 0 0 0,1 0 0 53,-10 0 0-53,4 0 0 0,-4 0 0 0,5 0 0 0,-5 0 0 0,0 0 0 0,0 0 0 50,0 0 0-50,0 0 0 0,0 0 0 0,0 0 0 0,0 0 0 0,0 0 0 52,0-3 0-52,10-26 0 0,3-17 0 0,-1-19 0 0,7-11 0 0,-10-14 0 0,-5 0 0 4,-4-5 0 49,0-3 0-52,0-5 0-1,0-10 0 0,0-5 0 0,0 0 0 0,0-1 0 0,0 9 0 55,0 2 0-53,0 11 0-2,0 4 0 0,0 5 0 0,-8 4 0 0,-7-6 0 0,2 5 0 1,1-2 0 78,-7 1 0-79,4 4 0 0,6 1 0 0,-5 7 0 0,7 5 0 0,-5-1 0 0,5 9 0 0,-1 0 0 0,2 0 0 1,6 4 0 0,-5 8 0 50,5-1 0-51,0 9 0 0,0-9 0 0,0 3 0 0,0-11 0 0,0-11 0 4,-4 4 0 49,4 2 0-52,-10 3 0 0,8 8 0-1,2 10 0 0,-5 9 0 0,5 8 0 0,0 18 0 53,0 1 0-53,0 6 0 1,0 0 0-1,-4 0 0 0,-4 0 0 0,1 0 0 0,3 6-28 2,4 51-151 53,0-25-57-55,0 5-612 0</inkml:trace>
    </iact:actionData>
  </iact:action>
  <iact:action type="add" startTime="10708">
    <iact:property name="dataType"/>
    <iact:actionData xml:id="d1">
      <inkml:trace xmlns:inkml="http://www.w3.org/2003/InkML" xml:id="stk1" contextRef="#ctx0" brushRef="#br1">32848 6364 416 0,'0'0'144'0,"0"0"21"0,0 0-7 0,0 0-35 0,0 0-23 0,0 0-21 0,0 0-11 55,9 7-7-55,-11-7-5 0,-45 0 27 0,-7 0-29 0,-5 0-12 0,-9 0-6 0,-1 0-4 60,-3 0 7-60,-6 0-12 0,-4 0 13 0,-5 0-19 0,3 0 3 0,-13 0-1 0,7 0-3 0,-5 0 2 63,4-11-7-63,9 3 0 1,8-5-3-1,7 5 6 1,3-6-4-1,-5 7 4 0,2 7-7 0,-9 0 1 0,2 0 6 60,2 0-5-60,-4 0-3 0,7 4-5 0,-1 13 4 0,-1-9-9 0,-5 1 7 0,2-2-6 0,-4 2 2 60,-4 4 4-60,-4-1 3 0,3-2-1 0,7 4-2 0,9-6-7 0,-5 1 0 0,13-3 0 1,7-6 0 58,-7 0 0-59,4 0 0 0,2 0 0 0,-8 0 0 0,2 0 0 0,0 6 0 1,4-3 0-1,7 1 0 60,6 4 0-59,14-4 0-1,3-4 0 0,-7 0 0 0,-1 0 0 0,-3 0 0 0,-6 0 0 0,2 0 0 59,2 0 0-58,-2 0 0 0,-2 0 0-1,12 0 0 0,-4 0 0 0,5 0 0 0,-5-4 0 0,-2 1 0 59,1-6 0-59,-1 6 0 0,-4-7 0 0,-2 2 0 0,-3 1 0 0,-7-3 0 0,9 8 0 1,1 2 0 3,2-6 0 54,-6 6 0-58,-17 0 0 0,-15-3 0 0,-2 3 0 0,-3 0 0 0,20 0 0 0,8 0 0 3,13 0 0 57,4 0 0-60,9 0 0 0,-5 0 0 0,0 0 0 0,3 0 0 0,-11 0 0 0,-11 0 0 0,-4 0 0 61,-15 0 0-61,-8 0 0 0,7 0 0 0,-1 0 0 0,6 0 0 0,-5 11 0 0,-5 3 0 0,-4-3 0 6,6-1 0 83,0-10 0-89,2 0 0 0,11 0 0 0,0 0 0 0,-7 0 0 0,-2 0 0 0,9 0 0 0,4 0 0 0,2 0 0 0,15 0 0 0,2 0 0 0,0 0 0 62,-13 0 0-62,-10 0 0 0,-8 0 0 0,5 0 0 0,3 0 0 0,4 0 0 0,0 0 0 0,2 0 0 60,4 0 0-60,7 0 0 0,-7 0 0 0,-3 0 0 0,-8 0 0 0,-3 0 0 0,4 0 0 0,8 0 0 60,17 0 0-59,13 0 0-1,1 0 0 0,-5 0 0 0,4 0 0 0,-13 0 0 0,-2 0 0 0,-13 0 0 60,-2 0 0-59,-12 0 0-1,-7 0 0 0,-6 0 0 0,0 0 0 0,-15 0 0 0,-8 0 0 0,-11 0 0 66,4 0 0-66,11 12 0 1,3 4 0-1,13-4 0 0,16-5 0 0,4 7 0 0,10-6 0 0,24-5 0 0,7 1 0 70,-1-4 0-70,4 0 0 0,-10 0 0 0,-1 0 0 0,-14 0 0 0,-15 6 0 0,-2 2 0 0,-2-1 0 0,8-3 0 3,6 1 0 66,-5-2 0-69,-10-3 0 0,-14 0 0 0,-12 0 0 0,-11 0 0 0,-3 0 0 0,-9 0 0 1,-3 0 0-1,19 3 0 4,6 7 0 65,26-7 0-69,16 6 0 0,18-6 0 0,8-3 0 0,6 0 0 0,6 0 0 1,-3 0 0-1,-8 0 0 0,3 0 0 68,-8 0 0-68,2 0 0 0,-5 0 0 0,3 0 0 0,-5 0 0 0,5 0 0 0,10 0 0 0,2 0 0 0,7 0 0 68,-3 0 0-68,3 0 0 0,-5 0 0 0,-8 0 0 0,0 0 0 0,8 0 0 0,-1 0 0 0,10 0 0 0,-3 0 0 69,5 0 0-69,2 0 0 0,0 0 0 0,0 0 0 0,0 0 0 0,0 0 0 0,0 0 0 0,0 0 0 0,0 0 0 3,-4 0 0 61,0 22 0-64,-5 13 0 0,5 11 0 0,2-2 0 0,-2 9 0 0,-7 9 0 0,3 1 0 0,-1 5 0 67,-3 11 0-67,-1 1 0 0,-2 20 0 0,-4 12 0 0,0 7 0 0,2 5 0 0,-2-2 0 0,5 0 0 0,1 0 0 71,0 5 0-71,1 8 0 0,1-5 0 0,-3 10 0 0,1 3 0 0,4-17 0 0,5-8 0 0,4-30 0 0,0-23 0 0,0-12 0 70,0-9 0-70,0 6 0 0,4 5 0 0,9 10 0 0,6 6 0 0,-15-1 0 0,0-10 0 0,-4-1 0 0,0-6 0 68,0-4 0-68,0-4 0 0,3-5 0 0,-3-3 0 0,0-13 0 0,4 1 0 0,4-2 0 0,-4 2 0 0,1 3 0 6,-3-7 0 57,-2-5 0-63,0-3 0 0,0-10 0 0,6 6 0 0,-6-6 0 0,0-3 0 0,0 0 0 0,11 0 0 3,5 0 0 114,3 0 0-117,-8 0 0 0,6 0 0 0,-5 0 0 0,-3 0 0 0,1 0 0 0,7 0 0 0,2 0 0 0,13 0 0 0,4 0 0 0,10 0 0 0,5 10 0 0,-7-2 0 0,9-4 0 0,3-1 0 4,8-3 0 60,14 0 0-64,-2 0 0 0,6 0 0 0,-4 0 0 0,-7 0 0 0,-5 0 0 0,-1 0 0 0,-6 0 0 66,0 0 0-66,-2 0 0 0,-2 0 0 0,-3 0 0 0,9 0 0 0,-2 0 0 0,5 0 0 0,1 0 0 0,0 0 0 74,1 0 0-74,-3 0 0 0,-8 0 0 0,2 0 0 0,2 0 0 1,4 6 0-1,0 1 0 0,2-2 0 0,-8-2 0 0,9-3 0 72,3 0 0-72,-2 0 0 0,7 0 0 0,6 0 0 0,-8 0 0 0,6 0 0 0,-4 0 0 0,-7 0 0 0,-8 0 0 0,4 0 0 71,-8 0 0-71,10 4 0 0,-1 0 0 0,-1 1 0 0,0-1 0 0,-4-4 0 0,-4 5 0 0,4-5 0 0,-2 0 0 68,6 0 0-68,2 0 0 0,1 0 0 0,-3 0 0 0,0 0 0 0,2 0 0 0,7 0 0 0,-5-9 0 0,3 0 0 3,8 9 0 66,2 0 0-69,-8 0 0 0,1 0 0 0,-11 0 0 0,-6 0 0 0,-1 0 0 0,-2 0 0 0,-9 0 0 0,5 0 0 68,-5 0 0-68,2 0 0 0,3 0 0 0,8 0 0 0,2 0 0 0,12 0 0 0,-12 0 0 0,4 0 0 0,-10 0 0 75,0 0 0-75,6 4 0 0,-9-4 0 0,12 0 0 0,-1 0 0 0,-13 0 0 0,7 0 0 0,-11 0 0 0,7 0 0 0,4 0 0 68,-1 0 0-67,5 0 0-1,5 0 0 0,-5 0 0 0,8 0 0 0,-2 0 0 0,-2 0 0 0,5 0 0 0,-1 0 0 4,3 0 0 62,-3-4 0-66,-8 4 0 0,0 0 0 0,0 0 0 0,-12 0 0 0,-1 0 0 0,-14 0 0 0,-1 0 0 0,1-4 0 62,2 1 0-62,6-2 0 0,8 2 0 0,3-7 0 0,3 7 0 0,5-1 0 0,0-4 0 0,-2 4 0 67,-6-5 0-67,4 0 0 0,-9-1 0 0,-10 1 0 0,4-4 0 0,2 6 0 0,2-1 0 0,9-1 0 0,-5-3 0 68,-3 5 0-68,1-6 0 0,-6 4 0 0,4-4 0 0,9 5 0 0,-4-3 0 0,1 3 0 0,-4-5 0 0,1 1 0 65,6 9 0-65,-1-10 0 0,5 4 0 0,-2 2 0 0,-7-2 0 0,-3 0 0 0,3 6 0 0,-8-7 0 63,4 7 0-63,3 0 0 0,-3-2 0 0,7 1 0 0,-1 0 0 0,5 1 0 0,4-3 0 0,8 4 0 0,1-3 0 81,6-3 0-81,3 4 0 0,6 0 0 0,-3 4 0 0,2 0 0 0,-4 0 0 0,-2 0 0 0,2 0 0 0,-13 0 0 0,7 0 0 0,-20 4 0 68,-1 0 0-68,-5-4 0 0,-1 0 0 0,-1 0 0 0,8 3 0 0,-11 2 0 0,5 0 0 0,-6-5 0 0,0 2 0 64,2-2 0-64,-10 0 0 0,1 6 0 0,12-6 0 0,-14 0 0 0,9 0 0 0,-4 3 0 0,-6-3 0 4,10 0 0 54,-5 0 0-58,1 0 0 0,-2 0 0 0,4 0 0 0,-4 0 0 0,-7 0 0 0,-6 0 0 0,0 0 0 62,2 0 0-62,-4 0 0 0,11 0 0 0,-1 0 0 0,1 0 0 0,1 0 0 1,-9 0 0-1,5 0 0 61,-10 0 0-61,2 0 0 0,0 0 0 0,-9 0 0 0,7 0 0 0,-6 0 0 0,-9 0 0 0,8 0 0 58,-10 0 0-58,5 0 0 0,-5 0 0 0,0 0 0 0,0 0 0 0,0 0 0 0,0 0 0 0,0 0 0 58,0 0 0-58,0 0 0 0,0 0 0 0,0 0 0 0,0 0 0 0,0 0 0 0,0 0 0 1,0 0 0 59,4 0 0-60,-2-46 0 0,10-22 0 0,-7-30 0 0,-5-16 0 0,0-14 0 0,0-10 0 0,0-5 0 62,0 3 0-62,0 15 0 0,-5 10 0 0,-9 21 0 0,-5 16 0 0,0 9 0 0,12 7 0 0,-5-7 0 61,10-3 0-61,-2-11 0 0,4 1 0 0,0 2 0 0,-5-2 0 0,1 4 0 0,-2 3 0 0,-3 3 0 64,9-2 0-63,-4 4 0-1,-2-7 0 0,4 6 0 0,-3 3 0 0,1-1 0 0,-8 3 0 0,10 9 0 0,-3 5 0 92,-5 6 0-91,6 5 0-1,-1 7 0 0,1 6 0 0,0 5 0 0,4 2 0 0,-6-1 0 0,3-2 0 0,3-8 0 0,-4-5 0 0,4-7 0 0,0-9 0 121,0-12 0-121,0-10 0 0,0 3 0 0,0-6 0 0,0 9 0 0,0 16 0 0,0 16 0 0,0 14 0 0,0 15 0 0,0 4 0 0,0 4 0 0,0 0 0 0,0 12-44 0,0 55-134 0,0-21-220 0,0-6-360 5</inkml:trace>
    </iact:actionData>
  </iact:action>
  <iact:action type="add" startTime="21076">
    <iact:property name="dataType"/>
    <iact:actionData xml:id="d2">
      <inkml:trace xmlns:inkml="http://www.w3.org/2003/InkML" xml:id="stk2" contextRef="#ctx0" brushRef="#br0">10286 18594 677 0,'0'0'132'1,"0"0"-4"-1,0 0-36 0,0 0-10 0,0 0-13 65,0 0-5-65,0 0-17 0,11 154-2 0,-11-132-5 0,8 10 6 0,-4-11-16 0,3 7-9 0,-7 6-10 4,0-15-3 62,6-10-6-66,-2-2 5 0,5-7 7 0,-3 0 1 0,7 0 7 0,1 0-18 0,7 0 0 0,5 0 0 0,3 0 8 68,3 0 0-68,6 0-5 0,6-7 6 0,-2 7-1 0,0-9 13 0,7 0-9 0,-5 6 9 0,2 3-7 0,-6-4-6 6,5 1-6 58,7-6-4-64,-3 0 1 0,1 2-2 0,3 3 6 0,0-4 0 0,-9 8 8 0,5 0-11 0,-3 0 9 67,0-10-3-67,-6 10-3 0,2 0-4 0,-2 0-1 0,-4 0 2 0,0 0-3 0,2 0 9 0,-11 0-4 0,5 0 5 69,0 0-10-69,-1 0 1 0,9 0-1 0,-2 0 0 0,2 0-1 0,-4 0 0 0,-4 0 4 0,1 0-2 0,3 0 6 3,-2 0-7 62,4 0 2-65,-7 0 0 0,7 0 0 0,-6 0-1 0,0 0-1 0,1 0-1 0,-3 10 1 0,-1-7 2 67,1 2-1-67,-7-1-2 0,-6 3 1 0,6 2-2 0,-4-9 2 0,-6 9-2 0,6-9 1 1,0 7 0-1,-3 5-1 1,8-12 5 68,1 9-5-69,-6-9 1 0,2 7 0 0,-2-2 1 0,0 0-1 0,-4-3-3 0,4 7 3 0,-9 0 0 0,7-9 2 70,-15 0-3-69,2 0 2-1,3 0-2 0,-3 0-3 0,2 0 2 0,-6 0 1 0,0 0-3 0,9 0 4 0,-5 0-5 69,0-25 2-69,-4-12 3 1,0-3-1 0,0 6 4-1,0 5-6 0,0 10 0 0,0 1-3 0,0 11-18 0,0 7-35 0,0 0-32 68,4 0-33-68,15-8-50 0,13-1-1 0,-15 5-48 0,0 4-213 0</inkml:trace>
    </iact:actionData>
  </iact:action>
  <iact:action type="add" startTime="22101">
    <iact:property name="dataType"/>
    <iact:actionData xml:id="d3">
      <inkml:trace xmlns:inkml="http://www.w3.org/2003/InkML" xml:id="stk3" contextRef="#ctx0" brushRef="#br0">12832 18533 428 0,'0'0'171'0,"0"0"7"0,0 0-42 0,0 0-24 0,0 0-28 0,0 0-26 2,0 7-8 65,0 11-9-66,0 10-2 0,0-3-5-1,0 12 12 0,0-2-27 0,0 11 19 0,0 10-8 0,0 7-1 0,0-7-13 187,0-10 3-187,0-18-6 1,0-11-7-1,0-9 3 0,6-8-2 0,-6 0-2 0,0 0-4 0,6 0 9 0,-6 0-6 0,13 0 9 0,0 0-8 0,8 0-3 0,8 0 4 0,3 0-1 0,-5 0 10 0,7 0-11 0,6 0 13 0,-4 0-11 0,10 0 2 0,-10 0-3 0,4 0 3 1,-10 0 1-1,-1 0 5 0,1 0-1 0,-1 0-10 5,3 0 5 59,6 0-7-64,-3 0 7 1,5 0-8-1,7 0 4 0,-3 0-1 0,7 0 1 0,-1 0 2 0,-8 0-1 70,11 0-5-69,-7 0 5-1,7 0-9 0,-2 0 7 0,-7-8-3 0,0-2 1 0,0 10 0 0,-12-7 0 0,4 7 3 0,0 0 6 70,-3 0-2-70,10 0-1 0,-6 0-4 0,-5 0-1 0,2 0 0 0,2 0-3 0,-5 0 1 0,1 0 0 0,-1 0 2 586,-3 0-1-586,8 0 2 0,-7 0-2 0,1 0 5 0,-3 0-4 0,-2 0 2 0,5 0-2 0,-1 0 0 0,9 0-2 0,-2 0 1 0,2 7-2 0,2-7 2 1,-8 0-1-1,3 0 4 0,3 0-5 0,-4 0 2 0,0 0-1 0,-3 0 1 0,-7 0-1 0,-1 0 0 0,-6 0 2 0,2 0-2 1,4 0 0-1,-13 0 2 0,7 0-2 0,-4 0 7 0,0 0-7 0,-3 0 0 0,1 0 0 0,5 0 1 0,-3 0-1 0,0 0 0 0,1 0-1 0,1 0 2 0,-8 0-2 0,3 0 4 0,-6 0-4 0,3 0 2 0,-5 0-2 0,4 0 0 0,-2 0 0 0,5 0 0 0,-9 0 2 0,0 0-3 0,0 0 4 0,0 0-4 0,0 0 1 0,0 0-1 0,0-10-1 0,0-8 1 0,0-19-3 0,0-16 5 0,-9-4-2 0,-14 5 7 0,0-11-6 0,10 16 3 1,3-7-4-1,1 18 3 0,5 1-1 0,4 16 0 0,0 2-1 0,0 13 1 0,0 4-5 0,-4 0 4 0,4 0-18 0,0 0-34 0,0 0-32 1,0 0-28-1,4 0-160 0,9 0 78 0,-3 0-272 0</inkml:trace>
    </iact:actionData>
  </iact:action>
  <iact:action type="add" startTime="23596">
    <iact:property name="dataType"/>
    <iact:actionData xml:id="d4">
      <inkml:trace xmlns:inkml="http://www.w3.org/2003/InkML" xml:id="stk4" contextRef="#ctx0" brushRef="#br0">15428 18493 335 0,'0'0'283'1,"0"0"-135"-1,0 0-26 0,0 0-27 0,0 0 3 0,0 0-25 0,0 0-20 0,0 36 0 0,0-7-28 0,0-1 21 0,2 9 1 0,-2 7-14 0,6-6 17 0,-6 5-28 0,7-14 2 71,-3-4-3-71,-2-4-2 1,-2-21-7-1,0 8-1 0,0-8 0 0,6 0-7 0,-6 0 9 0,0 0-3 0,0 0 4 68,0 0-5-67,4 0 4-1,-4 0 0 1,13 0 0 0,2 0-8-1,4 0-3 0,4 7-1 0,-10-7 2 0,6 0 1 0,-3 0 0 70,12 0 7-70,-1 0-4 0,1 10 3 0,3-10 2 0,1 3 7 0,4 6-7 0,4-2-5 0,0 2 4 0,-2 0-8 3,0-9 3 70,-7 7-5-72,9-4-2-1,2-3 3 0,11 0-2 0,2 0 0 0,-2 0 1 0,14 0 3 0,-16 0 0 0,5 0 6 73,3 0-4-73,-4 0 1 1,0 0-6-1,-4 0-1 0,-3 0 1 0,-4 0 0 0,-6 0 0 0,4 0 2 0,5 0-2 0,5 0-1 2,3 0 4 367,4 0-4-369,-4 0 1 0,0 0 0 0,-11 0-1 0,0 0 6 0,1 0-3 0,7 0 0 0,-3 0-3 0,8 0 4 0,-15 0-2 0,6 0-3 0,-14 0 1 0,4 0-1 0,0 0 0 0,-2 0 1 0,-5 0-1 0,1 0 4 0,-3 0-4 0,5 0 3 0,-7 0-3 0,-5 0 5 0,-3 0-8 0,4 0 6 0,-4 0-3 1,-2 0 2-1,-9 0-1 0,-2 0 1 0,-2 0 1 0,-4 0 0 0,0 0-2 0,0 0-1 0,0 0 1 0,0 0-4 0,0 0 3 0,0-7-3 0,0-33 1 0,0-6 2 0,0-8-1 0,0 11 4 0,0 5-3 0,0 1 1 0,0 1-3 0,0 0-17 0,0-1-71 0,0-8-56 0,-14-10-70 0,5 37-32 0,9 1-396 0</inkml:trace>
    </iact:actionData>
  </iact:action>
  <iact:action type="add" startTime="27347">
    <iact:property name="dataType"/>
    <iact:actionData xml:id="d5">
      <inkml:trace xmlns:inkml="http://www.w3.org/2003/InkML" xml:id="stk5" contextRef="#ctx0" brushRef="#br0">21044 18483 552 0,'0'0'243'2,"0"0"-77"-2,0 0-36 0,0 0-59 0,0 0 0 0,0 0-13 0,0 0-2 0,67 29-26 0,-67 7-3 0,0 2-11 0,0-1-6 0,0 7 1 0,0-6-2 0,0-10 8 0,0-3 6 0,0-6 2 0,0-1-11 0,0-11 8 0,0-7-8 0,0 0-5 0,0 0-1 0,0 0 2 0,0 0 6 0,6 8-7 0,11-4 1 0,-4 5-10 0,0-1 3 0,1-8-3 0,5 0 0 0,4 7-1 0,9-7 1 0,-5 0 0 0,5 10 3 0,-5-10 2 0,-5 3 4 0,3 2 3 0,-4 6-3 0,6-11-5 0,-4 9-1 1,5-9-2-1,8 0-1 0,-7 0 1 0,9 0 3 0,-6 0-4 0,4 0 6 0,-3-9-3 0,7-2 7 0,-4 3 3 0,6 8-5 0,-2-10-1 0,7 3 0 0,-7-1 1 0,0-1-6 0,2 1 4 0,-11 4 0 0,3 4 5 0,0-7-8 0,-7-3 7 0,5 10-8 0,-9 0 3 0,0-8 0 0,3 4 1 0,7 1 0 0,3 3-5 0,-2-4 7 0,0 4-4 0,-9 0 4 0,4 0-6 0,3 0 4 0,-7 0-1 0,9 0 2 0,4 0 3 0,-9 0-7 0,9 0 0 1,2 0 0-1,2 0-1 0,-2 0 0 0,5-8-3 0,1 8 1 0,-4 0 0 0,-2 0 4 0,-6 0-2 0,6 0-2 0,0 0 3 0,-4 0-3 0,6 0 2 0,-6 0 0 0,-9 0-1 0,-1 0-1 0,-7 0 0 0,-1 0-1 0,1 0 1 0,-2 0-1 0,2 0 0 0,4 0 2 0,-1 0-2 0,1 0 2 0,2 0-2 0,0 0 1 0,-2 0 0 0,-6 0 1 0,-4 0-1 0,2 0 0 0,-11 0 0 0,0 0 1 0,7 0-1 0,-3 0 0 0,-6 0-1 0,11 0 1 0,-13 0-1 0,0 0-1 0,0 0 2 0,0 0 0 0,0 0-2 1,0 0 6-1,0 0-7 0,0 0 3 0,0 0 0 0,0 0-4 0,0 0-1 0,0 0 1 0,0-45-2 0,0-10 6 0,0 2 0 0,0 6-1 0,0-7 3 0,4 8-4 0,-4 9-1 0,2 19-16 0,-2 8-18 0,0 10-21 0,0 0-20 0,0 0-18 0,6 0-48 0,22-7-51 0,-9 7-163 0,2 0-377 0</inkml:trace>
    </iact:actionData>
  </iact:action>
  <iact:action type="add" startTime="27371">
    <iact:property name="dataType"/>
    <iact:actionData xml:id="d6">
      <inkml:trace xmlns:inkml="http://www.w3.org/2003/InkML" xml:id="stk6" contextRef="#ctx0" brushRef="#br0">23768 18340 433 0,'0'0'193'1,"0"0"-46"-1,0 0-35 0,0 0-35 0,0 0 2 0,0 0-17 0,0 0-8 0,7 9-22 0,1 7 11 0,0 12-4 0,-1 0-4 0,-1-3 0 0,-2 12-17 0,-4 1 0 0,0-19-2 0,0-1-3 0,0-6-9 0,0-9 13 0,7 1 5 0,-5 5 7 0,4 7-2 0,3-3-9 0,-1 2-13 0,2 3 3 0,-3-11 1 0,-1 5-3 0,-2-12 5 0,3 0-5 0,-7 0 9 0,2 0-2 0,-2 0-6 0,4 0-3 0,2 9 4 0,3-9 0 0,-5 7-7 0,2-7-1 0,3 0 4 0,-3 9 1 0,7 4-4 0,-7-5 2 0,5-1-2 0,1-7 0 0,5 9-1 0,6-5 0 0,2 4 10 0,-1-1-8 0,-1 3 18 0,-2-2-17 0,2-1 3 0,2 5-2 0,13-2-1 0,-6-10 1 0,10 7-3 1,-2-7 7-1,2 0-7 0,2 0 4 0,3 0-2 0,-5 0 4 0,11 0-6 0,-9 0 5 0,2 0-3 0,-6 0 3 0,2 0 3 0,-1 0-6 0,1 0 4 0,-7 0-7 0,6 0 9 0,-4 0-7 0,-7 0 0 0,8 0 1 0,-7 0-4 0,-3 0 1 0,-3 0 0 0,-2 0 3 0,-2 0-1 0,9 0 4 0,-1 0-4 0,5 0 6 0,4 0-7 0,-11 0 1 0,-1 0 0 0,3 0-2 0,-8 0 2 0,2 0 1 0,1 0-1 0,1 0-1 0,-8 4 8 0,12 0-9 0,-1 0 2 0,-5-4-2 0,9 9-3 0,-1-9 3 0,7 0 0 0,-2 0 0 0,4 0 1 0,-6 0-2 0,4 0 5 0,-5 0-2 0,-5 0-1 1,3 0 0-1,-8 0 0 2,3 0-1 16,-1 0 2-18,5 0 0 120,7 0-4-120,-5 0 4 0,0 0-1 0,-3 0 0 0,1 0-2 0,-7 0 2 0,4 0-1 0,-10 8 0 0,6-8 1 0,0 0-2 0,-10 0 2 0,6 0-1 0,-11 0 0 0,-5 0 0 0,-3 0 0 0,6 0-1 6,-6 0-2 83,0 0 1-89,0 0 2 0,0 0-1 0,0 0-3 0,0-17 4 0,0-27-3 0,0-6 4 0,0-3-2 0,0-3 0 0,0 3 1 0,0 7-1 0,-9 10-1 83,1 6 1-83,4 23-67 0,-2-2 29 0,1 9-56 0,-3-9 17 0,-5 9-69 0,-4-10 3 0,15 4-50 0,2 4-330 0</inkml:trace>
    </iact:actionData>
  </iact:action>
  <iact:action type="add" startTime="28129">
    <iact:property name="dataType"/>
    <iact:actionData xml:id="d7">
      <inkml:trace xmlns:inkml="http://www.w3.org/2003/InkML" xml:id="stk7" contextRef="#ctx0" brushRef="#br0">26396 18393 291 0,'0'0'232'1,"0"0"-56"-1,0 0-6 0,0 0-59 0,0 0-29 0,0 0-43 0,0 0-13 72,0 50 6-71,0-25-7 0,0-10 7-1,0 14-7 1,0-1 15 0,0 2-4-1,0 11-3 0,0-4-7 0,0-2-13 0,0-5-4 1,-4-2 1 76,4-11 0-76,0-9-4-1,0-1 9 0,0 5 14 0,0-2 5 0,0-3-18 0,0-7-3 0,0 4-3 0,0 0 2 0,0-4-1 72,4 0-3-72,15 0 9 0,0 0-11 0,0 0 18 0,-4 0-6 0,6 0-6 0,-2 0-2 0,4 0 0 0,6 0-2 0,1 0-1 71,6 0 3-71,-3 0-3 0,1 0 2 0,-4 0 5 0,-1 0 3 0,-1 0-1 0,3 0-3 0,1 0-6 0,6 0-3 71,2 0-2-71,4 0-2 1,13 0 1-1,2 0-1 0,4 0 1 0,-4-8 3 0,0 1-3 0,4-3-1 0,-4 2 0 3,-6 4 8 64,4 1-6-67,2-1 4 0,-4-4-5 0,2 8 2 0,-1-10-2 0,-9 10 4 0,5-7-4 0,-11 7-1 1,1 0 0 78,-11 0 0-78,1 0 2 0,4 0-2-1,6 0 0 0,-6 0 0 0,-3 0 3 0,7 0-3 0,3 0 1 0,-5 0-1 0,4 0 0 0,-11 0 0 69,9 0 1-69,-6 0-1 1,4 0-1-1,0 0-2 0,-7 0 6 0,1 0-6 0,-5 0 6 0,-3 0-3 0,-10 0 0 71,12 0 0-70,-7 0-2-1,2 0 4 0,6 0-4 0,-4 0 4 1,0 0-3-1,-4 0 3 0,7 0-3 0,-5 0 1 0,-2 0 0 71,0 0-1-71,-5 0 2 2,-1 0-2-2,4 0 3 0,2 0-4 0,-4 0 4 0,-5 0-4 0,-1 0 5 0,-3 0-3 0,0 0 0 70,-1 0 0-70,1 0-1 0,-6 0 3 0,0 0-4 0,0 0 4 0,0 0-2 0,0 0 2 0,2 0-4 0,-2 0 1 74,0 0 1-74,0 0-1 0,4-21-3 0,2-16 3 0,-1-16 0 0,3 9-1 0,-2 6 4 0,-6 19-5 0,5 2-7 0,-5 9-11 213,0-3-16-213,0 1-22 0,0 10-28 0,0-7-81 0,-19 7-27 0,4 0-41 0,13 0-403 0</inkml:trace>
    </iact:actionData>
  </iact:action>
</iact:actions>
</file>

<file path=ppt/ink/inkAction7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8:4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6">
    <iact:property name="dataType"/>
    <iact:actionData xml:id="d0">
      <inkml:trace xmlns:inkml="http://www.w3.org/2003/InkML" xml:id="stk0" contextRef="#ctx0" brushRef="#br0">4424 5790 764 0,'0'0'240'1,"0"0"-131"-1,0 0 35 0,0 0 25 0,0 0-25 0,0 0-23 0,0 0-56 0,-6 207 5 1,-28-114-16 5,9-6-25 118,-7-15 1-124,2-19-20 0,12-20-2 0,11-16-8 0,7-17 1 0,0 0-2 0,0 0-1 1,0-25-4-1,25-28 0 0,26-4 6 0,0 17 0 0,-16 15 4 1,-7 13-3-1,-18 6-1 2,-5 6 4-2,-5 0 0 0,0 0 0 123,6 0 0-123,4 0-3 0,-1 6 5 0,1 2-6 0,-5-4 2 1,-5-4-3-1,0 3 1 1,4 13 0-1,11 0 0 0,-7-4-9 0,7-2 8 0,6-10-3 1,17 0-7-1,21-41-16 2,4-22 22-2,-19 20 3 1,-6 14 2 3,-27 21 3 118,-11 8 9-122,0 0 11 0,0 0-1 0,0 0 14 0,0 45 2 0,0 8-38 0,0 4 0 0,0-7 0 0,0-22 0 1,0-4 0-1,0-11 0 0,0-13 0 0,0 0 0 0,0 0 0 0,0 0 0 0,0 0 0 124,6 0 0-124,13 0-12 1,4 0-2 0,9 0-32 0,4 0 26 0,-5-6-32-1,3-21-36 0,4 7-22 0,-28 15-58 0,3 5-143 0</inkml:trace>
    </iact:actionData>
  </iact:action>
  <iact:action type="add" startTime="4883">
    <iact:property name="dataType"/>
    <iact:actionData xml:id="d1">
      <inkml:trace xmlns:inkml="http://www.w3.org/2003/InkML" xml:id="stk1" contextRef="#ctx0" brushRef="#br0">8451 5858 837 0,'0'0'198'98,"0"0"-31"-98,-110 216-19 0,70-147-51 1,7-7-22-1,11-18-22 0,-1-6 0 1,9-23-31-1,5-7-16 0,9-8 1 0,0 0-4 0,0 0-3 0,0 0-8 0,6-21 8 4,34-23 5 124,15-14 0-128,0-2-1 0,-7 3-3 0,-5 12-1 0,-20 17 1 0,-15 18 2 0,-8 10-1 0,0 0 5 0,0 28 15 1,0 44 7-1,-27 0-20 0,-11-7-4 0,8-19 1 0,7-17-6 0,8-18 9 0,15-11-3 0,0 0 5 117,0 0-9-117,0 0-2 0,19-40 4 0,36-18-4 0,8-2 2 0,-10 17 1 0,-13 24-3 0,-17 10 1 1,-12 9 11-1,-5 0 5 0,-4 28 8 0,5 18-16 0,-3-2-5 0,-4-19-2 0,0-7 0 0,0-8 0 7,0-10 0 109,0 0 1-116,4 0 0 0,0 0-3 0,24 0-3 0,14-32 3 0,6-17-2 0,11-13 4 0,-17 18-2 0,-18 16 0 0,-12 16 1 0,-12 12 0 0,0 0 10 0,0 0 15 0,0 45 11 0,0 25-18 4,0 10-14 106,0-13-2-110,0-27-2 0,0-19-1 0,0-9 1 1,0-12-2-1,0 0 2 0,0 0-4 0,0 0-40 0,0 0-58 0,0 0-40 0,19-21-105 0,9-1-61 1,-3 7-183 0</inkml:trace>
    </iact:actionData>
  </iact:action>
  <iact:action type="add" startTime="5935">
    <iact:property name="dataType"/>
    <iact:actionData xml:id="d2">
      <inkml:trace xmlns:inkml="http://www.w3.org/2003/InkML" xml:id="stk2" contextRef="#ctx0" brushRef="#br0">12126 5796 586 0,'0'0'255'1,"0"0"-47"-1,0 0-49 0,0 0-19 0,0 0 19 0,0 0-78 0,0 0-44 0,8 274-19 0,-75-176 23 0,-9-4-16 0,17-17-5 4,8-17-11 111,13-17-6-115,17-15-3 0,5-12 1 0,13-13 2 0,3-3-3 0,0 0 0 0,0 0 0 0,0 0 1 0,19-35-1 0,47-42 0 0,20-23-1 0,-8 19-1 0,-23 28 2 0,-28 27 0 0,-16 24 2 92,-11 2 0-92,0 0 13 0,4 19 18 0,0 39-22 0,-4 12-8 0,0-9-5 0,0-13 3 0,0-12-1 0,0-11 6 0,0-12 0 0,0-13 3 0,0 0-7 91,0 0 3-91,13 0 0 0,16-21 6 2,20-23-11-2,1-5 0 0,-3-8 0 0,1 3 1 0,-8 14-1 0,-8 8-3 0,-13 11 1 0,-17 11 4 0,-2 10 1 0,0 0-3 92,0 0 3-92,0 6 6 0,0 42 1 0,0 5-7 0,0-7 0 0,0-27-3 0,0-13 4 0,6-6-5 0,1 0 4 0,9 0 0 0,16-18-3 0,12-26-2 95,15-18 1-95,-6 0 1 1,-9 11 0-1,-8 8 0 0,-23 27-1 0,-3 8 1 0,-10 8 0 0,0 0 0 0,0 0-14 0,0 0-32 0,0 0-43 0,4 0-103 0,7 0-66 92,-3 0-198-92</inkml:trace>
    </iact:actionData>
  </iact:action>
  <iact:action type="add" startTime="6827">
    <iact:property name="dataType"/>
    <iact:actionData xml:id="d3">
      <inkml:trace xmlns:inkml="http://www.w3.org/2003/InkML" xml:id="stk3" contextRef="#ctx0" brushRef="#br0">15733 5768 389 0,'0'0'118'0,"0"0"30"0,0 0-2 4,0 0-9 87,0 0-8-91,0 0-18 0,123-18-40 0,-111 18-12 0,-3 0 1 0,-9 35-15 0,0 13-4 0,0 28-24 1,-21 20 8-1,-30 4-1 0,5 0 1 0,4-18-11 92,16-21 1-92,3-17-6 0,8-15-8 0,13-14 4 0,-2-9-1 0,4-6 3 0,0 0-7 0,0 0 12 0,4-12 3 0,47-38-5 0,16-16-7 0,1 1-3 95,1 3 0-95,-12 15 1 0,-17 12-3 0,-10 24 6 0,-22 7-2 0,-6 4 9 0,-2 0 6 0,0 27-3 0,0 36-4 0,0 9-9 0,0-18 7 0,0-21-2 0,0-12-6 93,0-17 7-93,0-4-3 0,0 0 10 0,0 0-5 0,0 0 2 0,30 0-9 0,12-37 1 0,6-16-2 0,7-4-1 1,-6-1-1-1,-9 14 1 0,-17 19-2 2,-13 16 4 89,-10 9 0-91,0 0 2 0,0 46-8 0,0 14 6 0,0-2-4 0,0-21 2 0,0-13 0 0,0-13 0 0,7-1 4 0,-5-10-4 0,12 0 2 0,16 0 7 92,8 0-8-92,12-21-1 0,3-15 0 0,0-4 0 0,2 2-1 0,-7 1 2 0,-6 12-4 0,-10 10 0 0,-15 5 3 0,-11 10-29 0,-6 0-70 0,0 0-84 4,0 0-137 86,-15 0-386-90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9:2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51">
    <iact:property name="dataType"/>
    <iact:actionData xml:id="d0">
      <inkml:trace xmlns:inkml="http://www.w3.org/2003/InkML" xml:id="stk0" contextRef="#ctx0" brushRef="#br0">26600 7475 212 0,'0'0'53'1,"0"0"43"38,0 0-30-39,0 0 1 0,0 0-29 0,0 0-17 0,0 0-9 44,-65 0 10-44,65 0 14 0,0 0 4 0,0 0 26 0,0 0 42 0,0 0 17 43,0 0 11-43,0 0-12 0,0 0-13 0,0 0 0 0,0 0-21 0,0 0-8 43,0 0-15-43,0 0-2 0,0 0-8 0,0 0-3 0,0 0-12 3,19 0-13 37,34 11-9-40,18 2 6 0,16-1 0 0,10 1-5 0,16 6 3 44,10-1-24-44,9 1 0 0,3 2 0 1,0 1 0-1,6 0 0 0,-2 12 0 43,-10-2 0-42,6 9 0-1,-7 8 0 0,-1 8 0 0,8 8 0 0,-13 22 0 47,-10-2 0-47,-11 15 0 0,-4 5 0 0,-9 4 0 0,9 9 0 0,4 14 0 48,-2 11 0-48,-4 8 0 0,0 4 0 0,-9 9 0 0,-6 0 0 0,0-1 0 0,-18-3 0 45,-1-5 0-44,-11 3 0-1,-5 6 0 0,-3-17 0 0,-13-13 0 0,1-22 0 44,-11-18 0-44,-11-17 0 1,-6-5 0-1,-2 0 0 0,0-4 0 0,0 10 0 42,-40 16 0-42,-19 13 0 0,-13 7 0 0,-14 8 0 0,-9-3 0 3,-14-1 0 38,-9-3 0-41,-13-9 0 0,-6-8 0 0,-4-6 0 0,4-1 0 2,-4-10 0 41,-5 1 0-42,-3-8 0-1,-7-9 0 0,4-3 0 0,-4-9 0 43,7-11 0-43,-1 2 0 0,5-8 0 0,3 2 0 0,14-1 0 0,16-9 0 46,9 1 0-46,16-10 0 0,18-1 0 0,20-11 0 0,16-3 0 0,14-4 0 43,12 0 0-43,1 0 0 0,0 0 0 0,6 0 0 0,-2 0 0 0,-3 0 0 43,5 0 0-43,-4 0 0 0,0 0 0 0,4 0 0 0,0 0 0 0,0 0 0 41,0 0 0-41,0 0 0 0,0 0 0 0,0 0 0 0,0 0 0 42,0 0 0-42,0 0 0 0,13-40 0 0,27-13 0 0,10-12 0 0,9-14 0 44,5 2 0-44,9-10 0 1,-5 10 0-1,1 8 0 0,-10 6 0 0,-10 20 0 44,-11 14 0-44,-15 14 0 0,-6 5 0 0,-13 10 0 0,-2 0 0 0,-2 0 0 43,0 0 0-43,0 0 0 1,0 0 0-1,-11 22 0 0,-48 38 0 1,-27 23 0 41,-15 6 0-42,-2 1 0 0,-9 0 0 1,13-9 0-1,4-7 0 1,19-8 0 41,19-18 0-42,24-14 0 1,7-19 0-1,22-6 0 0,4-6 0 44,0 7 0-43,15 9 0-1,73 19 0 0,35 5 0 0,30 12 0 0,-7-2 0 2,-13-9 0 40,-13 0 0-42,-23-6 0 1,-30-13 0-1,-27-10 0 0,-21-12 0 44,-6-3 0-43,-13 0 0-1,0 0 0 0,0 0 0 0,0 0 0 0,0-7-55 2,-17-14-267 39,-17-10-68-41</inkml:trace>
    </iact:actionData>
  </iact:action>
  <iact:action type="add" startTime="5549">
    <iact:property name="dataType"/>
    <iact:actionData xml:id="d1">
      <inkml:trace xmlns:inkml="http://www.w3.org/2003/InkML" xml:id="stk1" contextRef="#ctx0" brushRef="#br0">27620 16940 750 0,'0'0'185'0,"0"0"-33"1,0 0-46 37,0 0-31-38,0 0-13 0,0 0 3 0,0-75 18 1,0-6-28 42,0 0-2-43,0-18 2 0,0 5-14 0,0 0-3 0,0 16-15 45,0 13 3-45,0 12-11 0,0 17 1 0,2 0 10 0,24-1 2 0,1 17 2 0,13 2 3 44,19-1-2-44,11 6-7 0,6 8-9 0,1 5-6 0,6 0-6 44,-10 0-2-44,3 18-1 0,-12 19-36 0,-20-2-74 0,-15-2-73 0,-29-25-108 3,0 9-127 41</inkml:trace>
    </iact:actionData>
  </iact:action>
  <iact:action type="add" startTime="5875">
    <iact:property name="dataType"/>
    <iact:actionData xml:id="d2">
      <inkml:trace xmlns:inkml="http://www.w3.org/2003/InkML" xml:id="stk2" contextRef="#ctx0" brushRef="#br0">28453 16556 957 0,'0'0'173'44,"0"0"4"-44,0 0-36 0,274 19-61 0,-215-47-22 0,2-9-17 0,-17 1-24 44,-6-10-13-44,-17 2-4 0,-17-2-3 0,-4-7-1 0,0 0-3 0,-34 12-18 44,-31 17-8-44,-7 24 18 0,-10 0 15 0,11 37 2 0,5 32 8 0,18 6 17 43,14-2 31-43,22 9 5 0,12 8 2 1,0-8-9-1,4 8-24 43,51-9-21-43,18 3-5 0,9-18-6 0,9-25-11 0,0-23-37 0,-9-18-41 47,-10-13-47-47,-16-56-38 0,-49 23-58 0,-3 2-96 0</inkml:trace>
    </iact:actionData>
  </iact:action>
  <iact:action type="add" startTime="6384">
    <iact:property name="dataType"/>
    <iact:actionData xml:id="d3">
      <inkml:trace xmlns:inkml="http://www.w3.org/2003/InkML" xml:id="stk3" contextRef="#ctx0" brushRef="#br0">29928 15347 807 0,'0'0'152'45,"0"0"-37"-45,0 0-64 0,0 0-42 0,0 0 14 0,0 0 7 0,-160-128-14 46,92 109-7-46,5 2-4 0,4 17-2 0,8 0 3 0,9 0 21 0,8 0 53 44,3 48 4-44,8 18-23 0,4 21-10 0,15 13-12 0,4 25 7 1,0 17-8 44,0 18-8-45,0 2-2 0,8 3-1 0,13-2-9 0,-2-17-12 0,-8-18-4 48,-7-19-1-48,0-28-2 0,-4-10-3 0,0-23-43 0,0-23-58 0,4-22-41 2,2-3-69 43,5-7-167-45</inkml:trace>
    </iact:actionData>
  </iact:action>
  <iact:action type="add" startTime="6725">
    <iact:property name="dataType"/>
    <iact:actionData xml:id="d4">
      <inkml:trace xmlns:inkml="http://www.w3.org/2003/InkML" xml:id="stk4" contextRef="#ctx0" brushRef="#br0">29768 16313 340 0,'0'0'584'1,"0"0"-463"41,0 0 84-42,-234-40-38 0,116 33-65 0,8-11-57 0,15 11-30 45,19-2-12-45,24-3-3 0,16 5-11 0,21-11-78 0,15-10-110 0,0 16-86 45,34-5-221-45</inkml:trace>
    </iact:actionData>
  </iact:action>
  <iact:action type="add" startTime="7060">
    <iact:property name="dataType"/>
    <iact:actionData xml:id="d5">
      <inkml:trace xmlns:inkml="http://www.w3.org/2003/InkML" xml:id="stk5" contextRef="#ctx0" brushRef="#br0">30414 15277 660 0,'0'0'201'46,"0"0"4"-45,0 297-77-1,0-157-35 0,0 20 2 0,-14 24-9 0,-1 3-27 41,2 6-7-41,3-27-16 0,8-14-15 0,2-33-15 0,0-17-4 0,0-21-2 43,0-27-3-43,0-18-49 0,0-36-44 0,23 0-81 0,-6-36-58 45,2-9-218-45</inkml:trace>
    </iact:actionData>
  </iact:action>
  <iact:action type="add" startTime="7299">
    <iact:property name="dataType"/>
    <iact:actionData xml:id="d6">
      <inkml:trace xmlns:inkml="http://www.w3.org/2003/InkML" xml:id="stk6" contextRef="#ctx0" brushRef="#br0">30853 16604 767 0,'0'0'258'44,"0"0"-140"-44,0 0-10 0,242-32-68 0,-179-18-21 0,-4-6-18 0,-10-18-1 45,-11-8-2-45,-24 10-1 0,-14 6-4 0,0 13-6 0,-8 10-18 0,-43 25 10 45,-8 18 9-45,-21 8-3 0,-8 62 15 0,-3 23 23 0,7 16 25 0,27-1 19 44,21 2 6-44,17-20-1 0,19-5-5 0,0-11-9 0,0-4-22 0,42-22-15 44,17-3-21-44,11-17-6 0,12-19-13 0,11-9-43 0,-5 0-28 2,5-57-87 42,-61 11-27-44,-13 9-206 0</inkml:trace>
    </iact:actionData>
  </iact:action>
  <iact:action type="add" startTime="7694">
    <iact:property name="dataType"/>
    <iact:actionData xml:id="d7">
      <inkml:trace xmlns:inkml="http://www.w3.org/2003/InkML" xml:id="stk7" contextRef="#ctx0" brushRef="#br0">32239 16273 611 0,'0'0'61'2,"0"0"81"38,0 0-65-39,0 0 8-1,0 0 31 0,0 0-27 0,-212 50-10 42,142 0-2-42,11 5 11 0,25 8-17 0,5 6-14 0,25 9 2 0,4-13-21 45,0 0-10-45,42-3-13 0,21-17-15 0,15-18-9 0,-2-27-19 0,10 0-61 44,-8-19-36-44,-10-59-104 0,-54 29-50 0,-5 4-232 0</inkml:trace>
    </iact:actionData>
  </iact:action>
  <iact:action type="add" startTime="7997">
    <iact:property name="dataType"/>
    <iact:actionData xml:id="d8">
      <inkml:trace xmlns:inkml="http://www.w3.org/2003/InkML" xml:id="stk8" contextRef="#ctx0" brushRef="#br0">32726 14498 620 0,'0'0'195'40,"0"0"-8"-40,0 0-92 0,0 0-33 0,4 284 13 0,-4-116 5 44,-14 17-4-44,11 10 2 0,-1 9-13 0,4 8-12 0,0-3-9 0,0-9-19 45,0-36-16-45,0-30-9 0,0-27-1 0,0-27-13 0,0-17-53 0,0-44-54 43,0-19-77-43,13-11-134 0</inkml:trace>
    </iact:actionData>
  </iact:action>
  <iact:action type="add" startTime="8235">
    <iact:property name="dataType"/>
    <iact:actionData xml:id="d9">
      <inkml:trace xmlns:inkml="http://www.w3.org/2003/InkML" xml:id="stk9" contextRef="#ctx0" brushRef="#br0">33118 15829 620 0,'0'0'209'1,"0"0"27"42,0 0-54-43,-324-208-60 0,187 171-43 0,6 12-61 0,4 12-18 0,14 1-11 44,18 12-132-44,84 0-44 0,11 0-400 0</inkml:trace>
    </iact:actionData>
  </iact:action>
  <iact:action type="add" startTime="8739">
    <iact:property name="dataType"/>
    <iact:actionData xml:id="d10">
      <inkml:trace xmlns:inkml="http://www.w3.org/2003/InkML" xml:id="stk10" contextRef="#ctx0" brushRef="#br0">33247 17801 606 0,'0'0'172'1,"-371"37"65"-1,25-24-67 0,-157 12-8 44,-182 11 11-44,-165 1-27 0,-108 23-22 0,-54 5-27 0,56-11-27 0,111 4-70 47,149-23-14-47,184-10-75 0,139-3-63 0,373-22-140 0,78 0-111 0</inkml:trace>
    </iact:actionData>
  </iact:action>
</iact:actions>
</file>

<file path=ppt/ink/inkAction8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03:58:44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6">
    <iact:property name="dataType"/>
    <iact:actionData xml:id="d0">
      <inkml:trace xmlns:inkml="http://www.w3.org/2003/InkML" xml:id="stk0" contextRef="#ctx0" brushRef="#br0">4424 5790 764 0,'0'0'240'1,"0"0"-131"-1,0 0 35 0,0 0 25 0,0 0-25 0,0 0-23 0,0 0-56 0,-6 207 5 1,-28-114-16 5,9-6-25 118,-7-15 1-124,2-19-20 0,12-20-2 0,11-16-8 0,7-17 1 0,0 0-2 0,0 0-1 1,0-25-4-1,25-28 0 0,26-4 6 0,0 17 0 0,-16 15 4 1,-7 13-3-1,-18 6-1 2,-5 6 4-2,-5 0 0 0,0 0 0 123,6 0 0-123,4 0-3 0,-1 6 5 0,1 2-6 0,-5-4 2 1,-5-4-3-1,0 3 1 1,4 13 0-1,11 0 0 0,-7-4-9 0,7-2 8 0,6-10-3 1,17 0-7-1,21-41-16 2,4-22 22-2,-19 20 3 1,-6 14 2 3,-27 21 3 118,-11 8 9-122,0 0 11 0,0 0-1 0,0 0 14 0,0 45 2 0,0 8-38 0,0 4 0 0,0-7 0 0,0-22 0 1,0-4 0-1,0-11 0 0,0-13 0 0,0 0 0 0,0 0 0 0,0 0 0 0,0 0 0 124,6 0 0-124,13 0-12 1,4 0-2 0,9 0-32 0,4 0 26 0,-5-6-32-1,3-21-36 0,4 7-22 0,-28 15-58 0,3 5-143 0</inkml:trace>
    </iact:actionData>
  </iact:action>
  <iact:action type="add" startTime="4883">
    <iact:property name="dataType"/>
    <iact:actionData xml:id="d1">
      <inkml:trace xmlns:inkml="http://www.w3.org/2003/InkML" xml:id="stk1" contextRef="#ctx0" brushRef="#br0">8451 5858 837 0,'0'0'198'98,"0"0"-31"-98,-110 216-19 0,70-147-51 1,7-7-22-1,11-18-22 0,-1-6 0 1,9-23-31-1,5-7-16 0,9-8 1 0,0 0-4 0,0 0-3 0,0 0-8 0,6-21 8 4,34-23 5 124,15-14 0-128,0-2-1 0,-7 3-3 0,-5 12-1 0,-20 17 1 0,-15 18 2 0,-8 10-1 0,0 0 5 0,0 28 15 1,0 44 7-1,-27 0-20 0,-11-7-4 0,8-19 1 0,7-17-6 0,8-18 9 0,15-11-3 0,0 0 5 117,0 0-9-117,0 0-2 0,19-40 4 0,36-18-4 0,8-2 2 0,-10 17 1 0,-13 24-3 0,-17 10 1 1,-12 9 11-1,-5 0 5 0,-4 28 8 0,5 18-16 0,-3-2-5 0,-4-19-2 0,0-7 0 0,0-8 0 7,0-10 0 109,0 0 1-116,4 0 0 0,0 0-3 0,24 0-3 0,14-32 3 0,6-17-2 0,11-13 4 0,-17 18-2 0,-18 16 0 0,-12 16 1 0,-12 12 0 0,0 0 10 0,0 0 15 0,0 45 11 0,0 25-18 4,0 10-14 106,0-13-2-110,0-27-2 0,0-19-1 0,0-9 1 1,0-12-2-1,0 0 2 0,0 0-4 0,0 0-40 0,0 0-58 0,0 0-40 0,19-21-105 0,9-1-61 1,-3 7-183 0</inkml:trace>
    </iact:actionData>
  </iact:action>
  <iact:action type="add" startTime="5935">
    <iact:property name="dataType"/>
    <iact:actionData xml:id="d2">
      <inkml:trace xmlns:inkml="http://www.w3.org/2003/InkML" xml:id="stk2" contextRef="#ctx0" brushRef="#br0">12126 5796 586 0,'0'0'255'1,"0"0"-47"-1,0 0-49 0,0 0-19 0,0 0 19 0,0 0-78 0,0 0-44 0,8 274-19 0,-75-176 23 0,-9-4-16 0,17-17-5 4,8-17-11 111,13-17-6-115,17-15-3 0,5-12 1 0,13-13 2 0,3-3-3 0,0 0 0 0,0 0 0 0,0 0 1 0,19-35-1 0,47-42 0 0,20-23-1 0,-8 19-1 0,-23 28 2 0,-28 27 0 0,-16 24 2 92,-11 2 0-92,0 0 13 0,4 19 18 0,0 39-22 0,-4 12-8 0,0-9-5 0,0-13 3 0,0-12-1 0,0-11 6 0,0-12 0 0,0-13 3 0,0 0-7 91,0 0 3-91,13 0 0 0,16-21 6 2,20-23-11-2,1-5 0 0,-3-8 0 0,1 3 1 0,-8 14-1 0,-8 8-3 0,-13 11 1 0,-17 11 4 0,-2 10 1 0,0 0-3 92,0 0 3-92,0 6 6 0,0 42 1 0,0 5-7 0,0-7 0 0,0-27-3 0,0-13 4 0,6-6-5 0,1 0 4 0,9 0 0 0,16-18-3 0,12-26-2 95,15-18 1-95,-6 0 1 1,-9 11 0-1,-8 8 0 0,-23 27-1 0,-3 8 1 0,-10 8 0 0,0 0 0 0,0 0-14 0,0 0-32 0,0 0-43 0,4 0-103 0,7 0-66 92,-3 0-198-92</inkml:trace>
    </iact:actionData>
  </iact:action>
  <iact:action type="add" startTime="6827">
    <iact:property name="dataType"/>
    <iact:actionData xml:id="d3">
      <inkml:trace xmlns:inkml="http://www.w3.org/2003/InkML" xml:id="stk3" contextRef="#ctx0" brushRef="#br0">15733 5768 389 0,'0'0'118'0,"0"0"30"0,0 0-2 4,0 0-9 87,0 0-8-91,0 0-18 0,123-18-40 0,-111 18-12 0,-3 0 1 0,-9 35-15 0,0 13-4 0,0 28-24 1,-21 20 8-1,-30 4-1 0,5 0 1 0,4-18-11 92,16-21 1-92,3-17-6 0,8-15-8 0,13-14 4 0,-2-9-1 0,4-6 3 0,0 0-7 0,0 0 12 0,4-12 3 0,47-38-5 0,16-16-7 0,1 1-3 95,1 3 0-95,-12 15 1 0,-17 12-3 0,-10 24 6 0,-22 7-2 0,-6 4 9 0,-2 0 6 0,0 27-3 0,0 36-4 0,0 9-9 0,0-18 7 0,0-21-2 0,0-12-6 93,0-17 7-93,0-4-3 0,0 0 10 0,0 0-5 0,0 0 2 0,30 0-9 0,12-37 1 0,6-16-2 0,7-4-1 1,-6-1-1-1,-9 14 1 0,-17 19-2 2,-13 16 4 89,-10 9 0-91,0 0 2 0,0 46-8 0,0 14 6 0,0-2-4 0,0-21 2 0,0-13 0 0,0-13 0 0,7-1 4 0,-5-10-4 0,12 0 2 0,16 0 7 92,8 0-8-92,12-21-1 0,3-15 0 0,0-4 0 0,2 2-1 0,-7 1 2 0,-6 12-4 0,-10 10 0 0,-15 5 3 0,-11 10-29 0,-6 0-70 0,0 0-84 4,0 0-137 86,-15 0-386-90</inkml:trace>
    </iact:actionData>
  </iact:action>
</iact:actions>
</file>

<file path=ppt/ink/inkAction8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20:20:18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39">
    <iact:property name="dataType"/>
    <iact:actionData xml:id="d0">
      <inkml:trace xmlns:inkml="http://www.w3.org/2003/InkML" xml:id="stk0" contextRef="#ctx0" brushRef="#br0">5452 5635 466 0,'0'0'111'11,"0"0"-27"-10,0 0 43 7,0 0-26 9,0 0 0-17,0 0-27 16,0 0-19-15,0 0-5-1,-99-22 0 12,47 22-2 3,-10 0-4-15,-11 19-1 17,1 27-1-15,-4 7-7 15,7 6-10-16,1 13-9-1,1 6-2 9,16 15 2 13,-10 17 8-21,17 14 2 1,-5 8 1-1,16 12 12 17,1-8-9-18,9 1 1 5,4-1 1 4,10-7-11 3,9-4 3-12,0-16 6 10,43-16 0-3,39-11-5 0,25-17-4 0,34-15-12 1,36-22-4 13,19-24-2-21,9-4-2 1,-24-19-1 8,-17-38 1-1,-35-18-1 0,-28-11 0-3,-27-18-1 10,-32-32-2-15,-36-30 2 17,-6-24-2-17,-6-10 3 12,-72 1-2-8,-13 24 1 10,-14 26-5-14,-9 48-2 13,11 36-7-13,-7 43-35 13,3 22-67-12,77 16-74 20,3 47-244-21</inkml:trace>
    </iact:actionData>
  </iact:action>
  <iact:action type="add" startTime="21333">
    <iact:property name="dataType"/>
    <iact:actionData xml:id="d1">
      <inkml:trace xmlns:inkml="http://www.w3.org/2003/InkML" xml:id="stk1" contextRef="#ctx0" brushRef="#br0">6584 14398 713 0,'0'0'118'2,"0"0"-9"7,0 0-1 9,0 0-37-18,0 0 24 1,0 0-17 9,0 0 6 8,-198-134-6-18,92 134-26 0,-7 0-22 14,-14 0-8 2,11 19-5-14,-6 35-7 11,8 17-3-12,0 19-1-1,11 22 5 15,8 23 3-15,17 20 2 24,22 14 4-24,15 6-6 0,18 8-5 6,23 18-1 2,0 0-1 0,38-1 11 11,68-25-2-17,43-23 9-2,37-51-6 11,41-30-10 10,24-43-5-21,0-28-1 0,-7-25-2 7,-46-78-1 6,-33-42-3-12,-54-37-2 9,-33-30 4-1,-36-25 1-2,-39-12 0 5,-3 0 0-12,-24 12-1 16,-45 30 0-16,-26 42-17 14,-27 47-20-13,-22 53-39 20,-26 57-66-21,92 8-67 0,2 61-182 8</inkml:trace>
    </iact:actionData>
  </iact:action>
  <iact:action type="add" startTime="31155">
    <iact:property name="dataType"/>
    <iact:actionData xml:id="d2">
      <inkml:trace xmlns:inkml="http://www.w3.org/2003/InkML" xml:id="stk2" contextRef="#ctx0" brushRef="#br0">7252 8185 83 0,'0'0'348'3,"0"0"-213"8,0 0 55-10,0 0-27 8,0 0-31-2,0 0-12 17,0 0-2-24,0 0 16 0,0 0-31 6,67 0-22 10,5 0-8-16,21 0-14 15,18-7-5-15,26-1-6 24,30-5-18-23,31 1 4 3,13-1-4-4,27 6-1 9,8 2 3-3,-1 5-8 2,-1 0-1 3,-8 0-19-1,6 0-4-10,3 5 0 8,-9 2 0 4,-9-7 0-1,-9 0 0-10,-14 0 0 7,7 0 0 6,-7-4 0-14,-10-11 0 18,-9 2 0-18,-6 5 0 7,-10 4 0 5,-7 4 0-12,-2 0 0 8,-8 0 0-1,-4 0 0 1,-22 15 0 13,-16-1 0-21,-9-6 0 0,-6-5 0 9,-3-3 0 8,10 0 0-17,7 0 0 7,7 0 0 1,15 0 0-1,-1 0 0 6,-1 0 0-13,-18 0 0 16,-1-3 0-16,-2-15 0 8,-5 6 0 2,-2-4 0-4,0 4 0 2,0 8 0 6,5 4 0-13,9 0 0 6,-7 0 0 5,8 0 0-12,-17 0 0 17,-4 0 0-17,2 4 0 9,-7 5 0-2,1-9 0 2,-5 3 0-1,5-3 0 0,0 0 0-7,-7 0 0 11,15 0 0 7,-4 0 0-19,2 0 0 0,0 0 0 17,-15 0 0-16,-23 0 0 11,-9 3 0-12,-22-3 0 12,-14 6 0 5,-14-2 0-17,0 4 0 0,0-5 0 22,-14 1-21-21,-69-4-294 0,39 0-97 13,-4 0-234-14</inkml:trace>
    </iact:actionData>
  </iact:action>
  <iact:action type="add" startTime="32619">
    <iact:property name="dataType"/>
    <iact:actionData xml:id="d3">
      <inkml:trace xmlns:inkml="http://www.w3.org/2003/InkML" xml:id="stk3" contextRef="#ctx0" brushRef="#br0">20926 8189 523 0,'0'0'250'1,"0"0"-150"8,0 0 46-2,0 0-43 11,0 0-6-17,0 0-14-1,0 0 19 13,4 0-21-13,21 0-25 19,11 0 3-18,21 0-2 17,10-4-5-18,7-3-5 0,12-1-11 11,3-2-8 4,8 3-1-15,2 4-1 23,15-2-1-22,2 5-2-1,14 0 1 6,-3 0-1 0,8 0 1 7,12 0-8-13,7 0-1 15,12 0-8-15,9 0 4 16,-8 0-5-16,1 0-6 17,-8 0 0-17,-12 0 0 23,-3 0 0-23,-8 5 0 1,0 2 0 5,-4-4 0 6,2 1 0-11,-2 4 0 8,2-2 0 0,10 1 0-1,-8 3 0 5,-2-4 0-13,-13 7 0 13,-6 4 0-12,2-5 0 14,17-1 0-14,6 10 0 13,19-5 0-14,4 0 0 14,-12 2 0-14,4-14 0 17,4-4 0-17,-10 0 0 17,-3 0 0-15,1 0 0 2,-9 0 0 4,8 0 0 10,-16 0 0-17,-9-10 0-1,-8 10 0 16,-15-4 0-15,-6 2 0 8,-7-4 0-2,-4 3 0 6,-1-1 0-13,-8-5 0 14,1 6 0-14,2-6 0 10,-11 5 0 10,7-3 0-20,-9-1 0 0,5-2 0 15,5 7 0-15,1-1 0 16,15 4 0-15,1 0 0 9,-1 0 0 9,5 0 0-19,-7 0 0 0,-3 0 0 17,3 0 0-17,-1 0 0 13,-4 0 0-13,-10 0 0 19,2 0 0-19,-7-5 0 12,-4 2 0-12,0-1 0 14,-4 4 0-14,2 0 0 17,1 0 0-17,-1-6 0 20,-7 3 0-20,1-5 0 0,-4 4 0 16,4 1 0-16,-7-3 0 15,11 2 0-15,0 4 0 14,9 0 0-14,10 0 0 16,4 0 0-16,4 0 0 8,-4 10 0 2,-6 5 0-3,-8 1 0 3,-16 0 0-10,-7-2 0 12,-10-7 0 1,-11 0 0-13,-6-1 0 18,-13-3 0-18,-5-3 0 12,0 6 0-11,-5 1-122 19,-91 2-144-20,37-7-92 1,-19 20-197 8</inkml:trace>
    </iact:actionData>
  </iact:action>
  <iact:action type="add" startTime="34205">
    <iact:property name="dataType"/>
    <iact:actionData xml:id="d4">
      <inkml:trace xmlns:inkml="http://www.w3.org/2003/InkML" xml:id="stk4" contextRef="#ctx0" brushRef="#br0">7728 16875 512 0,'0'0'202'3,"0"0"-70"7,0 0 20 5,0 0-33-15,0 0-37 0,0 0-10 17,0 0 1-17,192 19 5 14,-102-19-5-14,24 0-12 14,21 0-9-14,29 0-12 19,30 0 3-18,25 0-5 11,9 0-7-12,-2 8-2 15,1 1 18-15,-8 7-5 8,-8 12-12-1,-7-6-5 9,-1-6-10-16,-3-8-1 16,8-8-13-16,-1 0-1 6,16-8 0 4,-8-26 3-2,-4 15 0 4,-13 9 2-12,-10 3 0 10,-7 7 1 7,4 0 1-14,-1 0-2-3,-12-4 0 8,-7-4-1 2,-3-1 0-4,-14-3-1 0,-1 12 2 8,-12 0 3-13,-11 0-1 20,-10 0 2-21,-11 0-7 0,-10 0 1 8,-5 0-3 13,-1 0 0-20,-9 0 0-1,0 0 0 10,-7 0 0-2,3 0 0-1,-6 0 0-2,1 0 0 12,9 0 0-17,4-3 0 7,5-7 0 1,1 8 0 5,11-8 0-13,7 10 0 14,5 0 0-14,12 0 0 20,-12 0 0-20,-14 0 0 13,-8 0 0-13,-13 0 0 19,-7 0 0-17,-23 0 0-1,-10 0 0 8,-13 10 0 3,-16-8 0-12,3 4 0 16,-10-6 0-16,0 0 0 19,0 0-21-18,0 0-149 17,-29 0-114-18,14-8-150 0,-4-21-299 17</inkml:trace>
    </iact:actionData>
  </iact:action>
  <iact:action type="add" startTime="35401">
    <iact:property name="dataType"/>
    <iact:actionData xml:id="d5">
      <inkml:trace xmlns:inkml="http://www.w3.org/2003/InkML" xml:id="stk5" contextRef="#ctx0" brushRef="#br0">21014 16984 503 0,'0'0'141'4,"0"0"21"-4,0 0 2 7,0 0-44 1,0 0-25 11,0 0-13-18,297-11-23 10,-187 11 2-11,20 0 0 17,35 0-14-17,20 0-4 18,20 0-2-18,18 0-2 0,3 0-2 11,1 11-6 8,-10 10-1-17,-2 4-9-2,-15-18-3 15,-4-2-2-15,2-5-3 5,7 0-5 10,5-5 8-15,-3-23-7 9,-5 3 3 12,-16-4-5-21,-14-3 4 1,-3 11-4 7,-11 6 8 14,-8 5-4-22,-9 8 0 0,0-8-1 17,-10 10 4-17,6-7-9 8,-2-1-1-4,-3-2-2 16,-1 7 3-17,-9-4 0 4,-2 7 3-7,-2 0 1 9,-6 0 1-2,4 0-2 6,-2 0 0-7,-1 0 0 5,1 0-4-11,-10 0-3 22,-3 0 4-22,-2 0-4 0,-2 0 1 14,10 0 3-14,3 0-1 13,-7 0 0-9,9 0 1 21,-11 0-3-24,-2 0 0-1,-2 0-1 10,0 0 4 13,-5 7-1-21,10 6-4-2,-6 2 1 0,3-3 1 15,7 5-1-14,-3 0 2 8,5 2-2-5,3-1 0 13,-7-1 0-17,-10-5 0 11,-1-12 0-11,-4 0-1 13,3 0 3-13,-16 7-3 18,-6 2 0-18,-22-6 0 14,-18 10 0-14,-16-10 0 16,-7 5 0-16,-7-8 0 15,0 10-36-15,0-3-36 18,-51 1-83-18,-61 5-70 24,41 3-66-24,1 1-299 0</inkml:trace>
    </iact:actionData>
  </iact:action>
</iact:actions>
</file>

<file path=ppt/ink/inkAction8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20:20:18.6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460">
    <iact:property name="dataType"/>
    <iact:actionData xml:id="d0">
      <inkml:trace xmlns:inkml="http://www.w3.org/2003/InkML" xml:id="stk0" contextRef="#ctx0" brushRef="#br0">6974 7282 723 0,'0'0'222'2,"0"0"-90"8,0 0 26 1,0 0-10-11,0 0-26 22,0 0-21-22,0 0-30 1,0 0-3 6,200 67-13 9,-99-39-12-16,32-5-6 14,18-2-16-14,5-5 3 24,2-7-12-24,-21-1-1 0,-21 5 14 8,-19-1-6 13,-38-1 3-20,-23-2-4-1,-23-4-3 13,-13-5-15-12,0 0 0 12,0 4 0-13,-23-4 0 23,-66 0 0-23,-44 0 0 0,-33 0 0 11,-11-12 0 1,0-9 0-11,17 0 0 21,14 4 0-22,28 5 0 0,17 5 0 8,25-3 0 0,28 10 0 1,25-2 0-3,12 2 0 7,11 0 0-13,0 0 0 9,0 0 0 8,4 0 0-17,78 0 0 19,36 12 0-18,28 13 0-1,8-1 0 17,-9-5 0-16,-23-1 0 7,-18-7 0 3,-29-8 0-11,-30 3 0 15,-20-6 0-15,-12 0 0 10,-13 0 0-3,0 0-33 1,-24 0-116 7,-11-6-96-15,-12 3-144 16</inkml:trace>
    </iact:actionData>
  </iact:action>
  <iact:action type="add" startTime="5104">
    <iact:property name="dataType"/>
    <iact:actionData xml:id="d1">
      <inkml:trace xmlns:inkml="http://www.w3.org/2003/InkML" xml:id="stk1" contextRef="#ctx0" brushRef="#br0">6778 10338 801 0,'0'0'202'9,"0"0"-97"-6,0 0-9 9,0 0-34-12,0 0-25 13,0 0 42-12,255 7 18 14,-146-7-31-13,24 0 32 10,23 0-27-11,19 0-18 15,6-7 0-15,-12-1-16 12,-11 8 3-13,-26 0-7 18,-22 0-5-17,-24 0-9 17,-33 0-4-15,-26 0-5 0,-16 0-6-1,-11 0-2 4,0 0-2 4,0 0-1-3,-27 0 1 6,-68 0 0-12,-42 0 0 13,-44 0 0-13,-13 0 2 14,0 0-1-15,2 0 2 6,17 0-2 9,15-4 2-14,29-4-3 12,18-1 1-13,30 5-1 10,20 1 0 4,27-1 0-14,17 4-1 16,15-6 1-16,4 6 1 14,0 0 0-13,0 0 1 4,49 0 3 4,48 6-5 14,40 22-1-23,12-9 1 0,13-1-2 16,3-1 2-16,-20-14 0 12,-23 1 5-12,-37 1 7 20,-28-5-5-19,-34 3-7 8,-15-3 0-9,-8 0 0 15,0 0 0-15,-99 0 0 18,-46 0 0-18,-43 0 0 21,15-8 0-21,24-5 0 0,35 13 0 16,28-6 0-16,37 6 0 16,20 0 0-16,16-5 0 13,13 5 0-13,0-8 0 15,13 4 0-15,48 4 0 10,2 0 0 5,-4 19-153-15,-40 16-135 6,-17 1-188 4</inkml:trace>
    </iact:actionData>
  </iact:action>
  <iact:action type="add" startTime="6715">
    <iact:property name="dataType"/>
    <iact:actionData xml:id="d2">
      <inkml:trace xmlns:inkml="http://www.w3.org/2003/InkML" xml:id="stk2" contextRef="#ctx0" brushRef="#br0">6851 13329 606 0,'0'0'355'3,"0"0"-233"8,0 0 10-10,0 0-25 6,0 0 25 2,0 0-45 12,268-12-9-21,-171 12-24 0,25 0-1 14,24 0 2-14,31 0-15 20,2 0-7-20,6 0 1 9,-20 0-8 15,-24 8 4-24,-34 3-1 0,-29 1-2 0,-25 1-4 12,-30-4-6-6,-21-6-10 7,-2 3-7-12,0-6 0 13,0 10 0-13,-82 2 0 13,-47 6 0-14,-64-8 0 10,-18-10 0-5,-17 0 0 5,9 0 0 4,25 0 0-14,19 0 0 20,34 0 0-20,29 0 0 0,16 0 0 15,24 15 0-15,32-8 0 25,17 2 0-25,23-5 0 0,0-2 0 12,0 21 0-11,73 0 0 7,52 13 0 16,58-5 0-24,21-16 0 0,11-8 0 23,-10-7 0-21,-32 0 0-2,-43 0 0 4,-31 0 0 9,-33 0 0-13,-35 0 0 8,-18 0 0 13,-13 0 0-21,0 0 0 1,-23-7 0 13,-87-8 0-14,-50-2 0 13,-38-1 0 8,17 11 0-20,23 7 0-1,38 0 0 12,37 0 0-12,35 0 0 14,31 0 0-14,11 0 0 13,6 0 0-13,6 0-118 18,30 0-108-18,4 7-286 17</inkml:trace>
    </iact:actionData>
  </iact:action>
  <iact:action type="add" startTime="8478">
    <iact:property name="dataType"/>
    <iact:actionData xml:id="d3">
      <inkml:trace xmlns:inkml="http://www.w3.org/2003/InkML" xml:id="stk3" contextRef="#ctx0" brushRef="#br0">5475 15771 351 0,'0'0'221'2,"0"0"-90"9,0 0 28-11,0 0-19 25,0 0-33-25,0 0-10 1,0 0-10 11,53 83 3-12,4-63-6 20,15-5-33-20,33-3-9 13,21-2 15-13,45-3-1 19,34 1 0-19,18-4-11 0,19 2-14 19,-6-6 3-19,0 0-1 7,-17 0-7 5,-23 0 0-12,-12 0 0 11,-22 0-3-3,-21 0-2-2,-14 0-10 8,-28 0 2-13,-28 0-4 11,-24 11-2-12,-31-11-3 17,-7 8 1-17,-9-8-1 14,0 3-4-14,0 3 0 15,-72-6 0-15,-73 4 0 17,-85-4 0-16,-40 0 0 6,-14 0 0 7,10 0 0-14,15 0 0 7,23 0 0 2,19 0 0 4,15 15 0-13,37 13 0 9,41 2 0-2,33-5 0 3,41-15 0-1,22-4 0 2,28-6 0-10,0 0 0 7,7 0 0 4,96 0 0-12,59-9 0 9,68-6 0 6,33 5 0-15,22 7 0 22,-16 3 0-22,-16 0 0 0,-25-12 0 12,-32-1 0-12,-30-3 0 9,-33-5 0 8,-44 6 0-16,-24 2 0 13,-38 5 0-14,-20 8 0 21,-7 0 0-20,0-17 0-1,-108-2 0 11,-88-18 0-5,-84-1 0 1,-38 6 0 15,-9 20 0-21,9 12 0-1,31 0 0 6,37 0 0 7,43 0 0-13,45 25 0 24,65-6 0-23,42-6 0-1,32-5 0 13,23-1 0-13,29-7 0 15,106 0 0-15,74 0 0 15,65 0 0-14,23 0 0 15,-11 0 0-15,-45 0 0 5,-54 0 0 2,-41 0 0 13,-35 0 0-21,-18 0 0 1,-30 0 0 8,-27 0 0-3,-17 0 0 7,-15 0 0-13,-4 0 0 16,0 0 0-16,0 0 0 16,-27 0 0-16,-45 10-119 15,-29 17-57-15,50-10-201 25,11 12-890-24</inkml:trace>
    </iact:actionData>
  </iact:action>
  <iact:action type="add" startTime="19576">
    <iact:property name="dataType"/>
    <iact:actionData xml:id="d4">
      <inkml:trace xmlns:inkml="http://www.w3.org/2003/InkML" xml:id="stk4" contextRef="#ctx0" brushRef="#br0">25918 10729 255 0,'0'0'177'4,"0"0"-23"3,0 0-20 1,0 0-29 10,0 0-26-16,0 0-11-2,0 0-15 8,0 0-4 11,0 0 4-19,29 0 6 0,-29 0-1 17,0 0 18-2,0 0 7-15,0 6-6 0,0-6-19 11,0 4-3 8,0-4-11-18,0 0-8-1,-12 0-7 16,-39 3 0-16,-12 2-2 14,-5-2-3-14,-5-3-5 14,-10 0 0-13,8 0 0 21,-8 0-2-22,7 0 5 0,-10 0-9 7,-2 0 2 1,-5 0 1-2,-4 0-3 4,6 0-2-4,3-11-4 5,-1 7 1-7,3-8-5 3,4 6-1 3,6 3 0 10,6-1 2-20,1 4 2 0,8 0-1 15,-3 0 0-15,-1 0-2 15,2 0-1-15,8 0-2 14,7 0 1-13,10 4 0 14,4-1-1-15,9 3 0 14,6-6 1-14,-2 0-1 17,-2 0 1-17,-11 0-1 17,0 0 0-17,-6 0 0 20,-2 0 1-20,12 0-1 0,9 3 0 16,0 0 1-16,-2 3-1 7,-4 1 0 0,-9 1 0 8,2 2 0-15,-2-3 0 11,9 1 0-2,8-4 0 0,6-1-2-9,3-3-2 23,8 6-2-23,-3-6 6 0,5 0-2 9,0 0 2 1,0 0 1 13,0 0 0-22,0 0-1 1,0 0-2-2,0 0 1 8,0 0-1 14,0 0-5-22,0 9 3 0,0 11 3 15,0 7-1-15,-4 15-1 14,-4 1 3-13,6 12-1 13,-3-2 1-14,-5 4-1 17,6 5 2-17,-9-6-2 11,7 1 1-6,6 1 0 5,0 7 0 7,0 5 1-17,0-8-1 0,0-3 0 9,0-6 0 1,0-3 1-3,0 0 0 5,0-3-1-12,0 7 0 9,0 4 0 12,10 2 1-21,-1-1-1 0,-5-7 0 9,2-8 1 6,-6 6-1-15,0 3 1 15,0-9-1-15,0-10-1 21,0-9 1-21,0-13 0 0,0-5 0 13,0-2 1-1,0-5-1-12,4 5 0 9,-4-5 1 2,0 0-1-10,0 0 0 13,0 0 0-14,0 0 0 14,0 0-1 3,0 0 2-16,0 0-1-1,0 0 0 15,0 8 0-15,0 8 0 17,0 12 0-17,0 4-1 18,0-7 0-18,0-4 0 0,0-18 1 8,0-3 1 15,0 0-1-22,0 0-1-1,0 0 1 14,0 0-3-14,0 0 1 14,7 0-1-14,16 0 3 16,11 0 0-16,8 0 1 14,2 0 0-14,-4-13-1 16,4 11 1-15,5-4 1 20,-5 3-2-21,11 3 0 1,0-4 3 7,4 4-1 8,4 0 3-16,6-4-2 7,12 4 2 0,1 0-3 11,4 0-1-18,-4 0 2 17,-4 0-1-15,-4 0 3-1,2 0-2 6,-7 0 0 2,14 0 1 4,-3 0-3-13,-4 11 0 15,1-3 1-15,1-8-1 16,0 6-1-16,0-6-3 11,2 0 3-8,-14 4 0 12,-9-4 1-15,-3 0 2 17,-9 0-3-17,3 0 2 6,5 3 0 2,-5 1-2 10,3 4 2-15,2 2 1-3,-1-3-2 11,-3-2 0-5,-5 2 0 1,-4-1 0 13,-2-3 0-20,-4-3 0 0,-7 4 1 9,-10-4-1 13,6 0-1-22,-8 0 1 0,-9 0 0 10,5 0-1-2,1 0 1 5,3 0-1-13,4 4 0 15,-2-4 0-15,-4 0 0 14,-3 0 0-14,-4 0 0 13,-6 0 2 4,0 0-2-17,0 0 0 0,0 0 0 23,0 0 0-22,0 0 0-1,0 0 0 6,0 0-1 13,0 0 1-18,0 0-2 13,0 0-1-12,0 0 1 12,0-8-1-14,9-55-2 17,-9-30 5-17,4-22 0 0,2-14 0 16,5-19 0-15,2-3 0 6,-3 1 0 3,5 7 1-3,-7 7-1 4,-1 14 0-11,5 7 0 10,-8 33 0 6,-4 20 0-15,0 34-1 5,0 16-3 4,0 12-37 1,0 0-55-10,0 0-47 14,-10 0-66-14,-3 12-120 15</inkml:trace>
    </iact:actionData>
  </iact:action>
  <iact:action type="add" startTime="22550">
    <iact:property name="dataType"/>
    <iact:actionData xml:id="d5">
      <inkml:trace xmlns:inkml="http://www.w3.org/2003/InkML" xml:id="stk5" contextRef="#ctx0" brushRef="#br0">25924 13411 277 0,'0'0'151'4,"0"0"7"6,0 0 14 9,0 0-28-18,0 0-13 0,0 0-21 6,0 0-23 11,19-17 12-17,-19 17-6 14,0 0-16-15,0 0-31 13,0 0-19-13,-25 0 0 14,-39 0 32-14,-11 0-31 20,5-12-3-20,-8 0-10 1,-4-4-4 13,4-2 5-14,-6 7 4 17,1-3 12-16,-3 7 4 14,-11 3-2-15,0-4-11 6,-6 5 1 0,-9 3-6 2,-6-6-7 1,-6 6-1 7,10 0-9-16,2-4 1 19,3 4-1-19,1-3 0 0,5 3-1 13,0 0 0-7,2 0 1 5,8 0-1-11,0 0 0 17,11 7 0-17,10 6 0 13,18-2 0-12,9-1 1 14,12-2-1-14,14-4 0 11,0-1-2-12,12 1 2 17,-1-1-1-17,2 3 1 16,-3-3-1-16,-1 3-1 14,-3 1-2-14,0-4 0 19,-10 6 1-18,6 0 0 11,-6 3 0-12,0-5 1 6,0 3-1 8,0-7 0-14,6 2-4 16,2-5 5-15,7 0-3 6,1 3 1 1,7-3 2 1,0 0-1 11,0 0-1-20,0 0 3 0,0 0 1 13,0 4 0 0,0-1 1-13,0 7 0 17,0 11-1-15,0-2-3-2,15 14 3 15,0-1-1-14,-9 9 0 10,11 18 2 8,-13 0-1-18,-2 17 0-1,5 1 0 8,-7 13 2 3,0 11-2-11,0 10 0 9,0 3 1 12,0-7 2-21,0-6 2 1,0-2-1 14,0-11 0-14,0 0 1 11,8-4 5-12,3-1-4 17,1-11 2-16,3-1 2 10,-9-24-3 0,9 7 0-10,-9-8-2 11,3 7-2-12,-9-9-1 9,0 2 0 7,0-6-2-15,0-8 0 11,0-10 1-12,0-6-1 22,0-7 0-21,0-2 1-1,0-4-1 18,0-3 1-18,0 0-1 6,0 0 0 13,0 0 0-16,0 0 0-3,0 0-1 9,0 0 1 7,0 6 1-16,0-6-1 21,0 0 1-20,0 0-1-1,0 3 1 12,0 6-1-12,0-2-1 12,0-7 1-7,0 0 0 10,0 0 0-14,4 0-1 18,19 0 0-19,17 0-1 0,24 0 0 8,18 0 2 8,6 0 1-16,5 0 0 15,8 0 1-14,-2 0-1 19,-4-7-1-20,2-2 3 0,-9 0-1 13,1 9 0-5,-3 0-1 2,9 0 2-10,0 0-1 14,6 0-2-13,-2 0 0 13,-2 0-1-14,-4 0 0 16,-1 0-1-16,-5 0 2 14,-9 0-1-14,-4-7 2 14,1 4-1-7,-9-6 0 4,3 9 1-10,-3 0 2 12,-7 0-2-13,-11 0-1 16,3 0 1-16,-5 0-1 22,-6 0 0-21,0 0 1-1,-2-9 0 7,-4 9-1 1,-5-4 1 1,-6 4-1 11,-12-3 0-20,8-1 0 0,-2-1 0 8,6 2 0 13,0-3-1-20,2 2 1-1,-10 4 1 9,2-7-1-3,-4 3-2 8,1 0 2-13,-5 1 0 13,-3 3 0-14,1 0-1 15,-7 0 0-15,6-6 1 18,-6 6-1-18,4 0 1 16,-2-3-1-16,2-2 1 14,3 5-2-14,-3 0 1 5,-4-4 1 3,0 4 0 13,0 0-4-21,0-7 3 0,0-11-3 9,0-14-1 12,0-12 5-21,0-18-1 0,0-12 1 16,0-15 1-16,0-29-1 14,0-22 0-14,0-11 0 17,4-13 1-17,7-7-1 13,1-16 0-12,-1-1 0 11,-3-4 0 5,5 23 0-17,0 35 0 0,1 40 1 16,-3 29-2-16,-3 25 0 20,-6 5-2-17,-2 20-77-3,0 2-42 8,0 1-48 9,0 12-101-17,0 0-147 21</inkml:trace>
    </iact:actionData>
  </iact:action>
  <iact:action type="remove" startTime="26528">
    <iact:property name="style" value="instant"/>
    <iact:actionData xml:id="d6" ref="#d4"/>
  </iact:action>
  <iact:action type="add" startTime="26545">
    <iact:property name="dataType" value="strokeEraser"/>
    <iact:actionData xml:id="d7">
      <inkml:trace xmlns:inkml="http://www.w3.org/2003/InkML" xml:id="stk6" contextRef="#ctx0" brushRef="#br1">43573 26426 784 0,'0'0'235'72,"0"0"-151"-71,0 0 26 1,0 0-47-1,0 0-40-1,0 0-19 0,0 0-4 1,0-3-68-1,-6 18-210 0,4 2-374 1</inkml:trace>
    </iact:actionData>
  </iact:action>
  <iact:action type="add" startTime="26776">
    <iact:property name="dataType" value="strokeEraser"/>
    <iact:actionData xml:id="d8">
      <inkml:trace xmlns:inkml="http://www.w3.org/2003/InkML" xml:id="stk7" contextRef="#ctx0" brushRef="#br1">43573 26426 829 0,'-69'-25'139'5,"73"25"-47"-5,2 0 7 0,-6 0-78 10,0 0-19 3,0 0-2-12,0 32-63 7,0-3-172 4,0 8-291-12</inkml:trace>
    </iact:actionData>
  </iact:action>
  <iact:action type="add" startTime="27018">
    <iact:property name="dataType" value="strokeEraser"/>
    <iact:actionData xml:id="d9">
      <inkml:trace xmlns:inkml="http://www.w3.org/2003/InkML" xml:id="stk8" contextRef="#ctx0" brushRef="#br1">43352 27736 562 0,'0'0'263'5,"0"0"-159"5,0 0 37-10,0 0-66 11,0 0-33-5,0 0-14 1,17-12-25-1,-17 12-3 1,0 0-18 1,0-7-72 0,0-2-113-2,0-3-196 2</inkml:trace>
    </iact:actionData>
  </iact:action>
  <iact:action type="remove" startTime="27248">
    <iact:property name="style" value="instant"/>
    <iact:actionData xml:id="d10" ref="#d5"/>
  </iact:action>
  <iact:action type="add" startTime="27220">
    <iact:property name="dataType" value="strokeEraser"/>
    <iact:actionData xml:id="d11">
      <inkml:trace xmlns:inkml="http://www.w3.org/2003/InkML" xml:id="stk9" contextRef="#ctx0" brushRef="#br1">43352 27736 394 0,'48'-249'85'44,"-48"249"-73"-40,0 0-12 1,0 0-129-3</inkml:trace>
    </iact:actionData>
  </iact:action>
  <iact:action type="add" startTime="27362">
    <iact:property name="dataType" value="strokeEraser"/>
    <iact:actionData xml:id="d12">
      <inkml:trace xmlns:inkml="http://www.w3.org/2003/InkML" xml:id="stk10" contextRef="#ctx0" brushRef="#br1">43356 27341 601 0,'0'0'102'4,"0"0"-31"3,0 0-18-1,0 0-52 0,0 0-1 1,0 0-78 1,0 3-203-1</inkml:trace>
    </iact:actionData>
  </iact:action>
  <iact:action type="add" startTime="29268">
    <iact:property name="dataType"/>
    <iact:actionData xml:id="d13">
      <inkml:trace xmlns:inkml="http://www.w3.org/2003/InkML" xml:id="stk11" contextRef="#ctx0" brushRef="#br0">23745 14028 850 0,'0'0'187'6,"0"0"-21"-5,0 0-4 13,0 0-33-13,0 0-4 6,0 0-26 1,0 0-44 0,-50 43 1 7,1 20-21-15,3-11-15 18,14-10-6-18,13-15-7 0,11-6-3 14,3-8-3 3,5-9 0-17,0-1 2 0,0-3 5 13,57 0-8 1,26-20 0-13,9-41-1 16,3-26-1-15,-4-6 2 15,-24 11 0-17,-20 22 0 0,-24 30 1 5,-19 15-1 11,-4 15 5-15,-44 55 11 4,-62 70 9 5,-31 33-14 5,-8 18-3-15,10-12-4 5,21-23-1 10,26-33-1-15,44-48 10 13,22-31 9-12,22-29-11 7,22-11-5 7,70-75-4-15,35-29 3 15,-1-4-4-15,-12 16 0 10,-32 27 0 8,-29 27 0-18,-20 24 0 0,-14 13 0 15,-14 8 0-15,-5 4 0 19,0 0 0-19,0 0 0 12,0 0 0-12,0 0 0 17,0 0 0-17,0 0 0 15,0 4 0-14,0-4 0 13,0 0 0-14,0 0 0 15,6 0 0-15,42 0 0 16,24-13 0-16,23-49 0 13,10-13 0-12,-6-12 0 15,-17 9 0-16,-29 22 0 15,-23 15 0-15,-20 23 0 21,-10 18 0-20,0 0 0-1,-10 46 0 7,-39 27 0 1,3 9 0-1,6-16 0 1,19-18 0 6,12-18 0-14,5-20 0 21,4-4 0-21,0-6 0 0,0 0 0 9,42 0 0 12,15 0 0-21,13-28 0 1,-11 3 0 8,-19 7 0 11,-17 11 0-20,-19 7 0 0,-4 0 0 17,0 0 0-17,-15 13 0 15,-48 43 0-15,-15 18 0 15,7-1 0-15,7-20 0 14,20-3 0-14,12-25 0 11,16-10 0-6,16-11 0 8,0-4 0-13,0 0 0 17,42-17 0-16,31-35 0 15,5-1 0-16,-14 9 0 5,-24 19 0 2,-21 12 0 16,-19 13 0-23,0 0 0 0,0 0 0 7,-32 13 0 9,-19 27 0-16,-3 0 0 15,9-2 0-15,8-5 0 20,15-12 0-18,3-6 0-2,15-6 0 14,4-6 0-13,0-3 0 13,0 0 0-14,0 0 0 17,0 0 0-16,0 0 0 11,0 0-35-12,0 0-80 17,0 0-96-17,0 0-180 21</inkml:trace>
    </iact:actionData>
  </iact:action>
  <iact:action type="remove" startTime="32303">
    <iact:property name="style" value="instant"/>
    <iact:actionData xml:id="d14" ref="#d13"/>
  </iact:action>
  <iact:action type="add" startTime="32318">
    <iact:property name="dataType" value="strokeEraser"/>
    <iact:actionData xml:id="d15">
      <inkml:trace xmlns:inkml="http://www.w3.org/2003/InkML" xml:id="stk12" contextRef="#ctx0" brushRef="#br1">41639 28510 714 0,'0'0'151'22,"0"0"-77"-21,0 0 8-1,0 0-69 1,0 0-13 19,0 0-5-19,0 0-220-1</inkml:trace>
    </iact:actionData>
  </iact:action>
  <iact:action type="add" startTime="32471">
    <iact:property name="dataType" value="strokeEraser"/>
    <iact:actionData xml:id="d16">
      <inkml:trace xmlns:inkml="http://www.w3.org/2003/InkML" xml:id="stk13" contextRef="#ctx0" brushRef="#br1">41295 28203 549 0,'0'0'315'4,"0"0"-275"0,0 0 33-3,0 0-60 7,0 0-13 4,0 0-78-11,-65-5-221 8</inkml:trace>
    </iact:actionData>
  </iact:action>
  <iact:action type="add" startTime="34151">
    <iact:property name="dataType"/>
    <iact:actionData xml:id="d17">
      <inkml:trace xmlns:inkml="http://www.w3.org/2003/InkML" xml:id="stk14" contextRef="#ctx0" brushRef="#br0">23631 14228 465 0,'0'0'247'6,"0"0"-114"6,0 0 45-11,0 0-50 7,0 0-23-2,0 0-3 13,0 0 13-19,38-17-26 18,-38 21-17-17,0 36-31-1,-31 13-7 11,3-3-15 6,-3 0-9-16,1-18-6-1,17-7-2 17,5-23-2-17,8-2 0 17,0 0-3-17,13-27-7 13,39-51 9-13,18-16 1 16,-5 0 1-16,-6 16 1 18,-23 25 3-18,-19 20 6 13,-7 14-2-8,-10 6 1-5,0 6 6 15,0 7 18-14,0 10 22 12,-18 61-45-13,-23 5-8 14,4-11-1-5,15-18-1-9,6-19 0 10,14-16 3-4,2-3-4 4,0-9 3-5,0 0-3 2,21 0-1 8,31-9 1-15,-7-7 0 15,-10-8 0-15,-7 14 1 11,-24 8-1 7,2 2 1-18,-6 0 0 0,0 0 0 16,0 36-1-16,-10 5-1 14,-11-13 1-14,4-12 1 16,15-7-1-15,-3-5 0 16,5-4 0-17,0 0 0 19,0 0 0-18,0 0 1-1,0 0-1 9,5 0-3 12,31 0-1-21,10-25 1 0,-6-7 1 15,-8 3 2-15,-9 17 0 18,-15 1 1-18,-4 11 1 11,-4 0 1-11,0 15 3 16,-31 35 2-15,-24 11-8 16,6-13 1-17,14-10 0 5,11-11 0 3,14-18 0 6,6-2 1-14,4-7-1 14,0 0 1-14,0 0 6 14,31-7-8-13,35-39-1 18,3-7 1-16,3-3 0-2,-22 11 0 16,-12 16 0-16,-19 21 1 10,-19 8-1-11,0 0 2 16,0 0 0-15,-27 41 4 8,-28 19-6 11,0-5 0-20,13-10 1 0,27-21 0 14,1-12 0-14,14-5 0 16,0-7 0-16,0 0 0 22,4 0-1-22,51-53 0 0,16-7 0 8,-1 2 0 0,-11 10 0 4,-25 23 1-1,-11 14 1-10,-17 5-2 11,-6 6 2-12,0 0 0 17,-6 25 9-17,-28 15-8 13,2 10-3-13,5-17 0 8,12-1 0 11,7-19 3-17,2-9-2 8,6 0 2-9,0-4-1 11,0 0-1-12,0 0-1 26,46 0 0-24,7-8-1 2,10-30 1-3,-4 1 0 12,-2 2-2-13,-11 1 0 16,-19 18 1-16,-18 8 1 15,-9 4 1-15,0 4 1 18,0 4 3-18,-57 57 3 20,-17 17-3-20,-4 3-5 0,9-18 1 14,27-20-1-14,16-14 1 11,18-20 11 2,8-9-6-13,0 0 0 7,0 0-2 8,59-34-2-15,17-23-1 13,12 4 1-13,-16 13-2 16,-22 15 0-15,-22 9 0 14,-22 13 0-14,-6 3-1 6,0-6-1-1,0 6-13 8,0 0-20-14,0 0-50 18,-19 6-56-18,4 13-202 16,-12-6-234-16</inkml:trace>
    </iact:actionData>
  </iact:action>
  <iact:action type="add" startTime="36091">
    <iact:property name="dataType"/>
    <iact:actionData xml:id="d18">
      <inkml:trace xmlns:inkml="http://www.w3.org/2003/InkML" xml:id="stk15" contextRef="#ctx0" brushRef="#br0">28756 14305 765 0,'0'0'223'3,"0"0"-98"7,0 0-2-9,0 0-45 5,0 0 28 10,0 0-51-15,0 0-44 9,-93 184 9 4,49-124 6-14,6-18-2 22,17-17-8-22,13-9 0 0,3-12-9 13,5-4-4-13,0 0-2 17,13-16 0-17,46-46-1 12,15-16 0-11,2 6-1 15,-3 1 1-16,-18 17 5 18,-15 24 6-17,-17 17-5 10,-14 9-3-10,-9 4 7 7,0 0 20 0,0 36 47 5,-44 38-58-13,-13 10-15 14,13-1 12-13,3-17 2 7,14-18 1-1,8-23-8 3,15-13 2-3,4-9-4 1,0-3-6 1,0 0-1 9,32 0-2-17,22-35-2-1,16-6-1 16,-9 5 2-16,-10 1 0 5,-9 13 1 4,-25 4-1-3,-7 11-1 5,-8 7 1-6,-2 0 2 2,0 0-1 15,0 0 2-22,-21 19-1 0,-19 27-1 8,2-10 2 14,15-12-2-22,10-6 1 0,7-7-1 14,6-11 3-13,0 0-3 14,0 0-3-15,29 0 2 17,31-44-3-17,13-13 2 14,-1-4 0-14,-5-2 1 16,-18 23 1-16,-20 15 0 17,-14 18 2-17,-15 7-1 5,0 0 2 4,0 19 3 6,-44 47 2-15,-5 8-6 14,1-8-1-14,10-26 0 13,21-15-1-12,9-18 2 14,8-7-4-14,0 0 2 20,0 0 0-21,44-17-1 0,15-30 0 16,8 2-1-15,-12 3 1 7,-9 10 0 4,-18 18 1-12,-20 11 0 11,-3 3 0 1,-5 0-1-12,0 0 1 14,0 0 3-13,0 0-1 14,0 17-2-15,-32 37 2 14,0-3 0-14,3-2-2 16,14-20 0-15,0-11 1 17,15-11 1-18,0-7-2 5,0 0 0 2,9 0-2 14,35-4-4-21,21-42 2 0,3-1 3 14,-9 0 0-14,-13 12 1 18,-14 14 0-18,-20 13 0 13,-12 8 0-12,0 0 1 13,0 0 1-14,0 0 1 14,-19 21 4-13,-21 22-5 14,5-6 0-15,11-3-1 21,12-15 0-21,7-15 2 0,5-4-1 11,0 0 0 4,0 0-2-15,9 0-1 13,35-7-4-12,17-33 1 16,-2-2 4-15,-4 5 0 10,-6 5 0-12,-24 15 0 12,-8 5 0-12,-15 12 0 24,-2 0-1-24,0 0 1 0,0 0 0 14,0 0-4-14,0 0 0 11,-13 5-3 8,-8 19-7-19,-8 5-33 0,-1-1-51 16,11-16-83-15,6-5-174 5</inkml:trace>
    </iact:actionData>
  </iact:action>
  <iact:action type="add" startTime="38174">
    <iact:property name="dataType"/>
    <iact:actionData xml:id="d19">
      <inkml:trace xmlns:inkml="http://www.w3.org/2003/InkML" xml:id="stk16" contextRef="#ctx0" brushRef="#br0">20481 13619 295 0,'0'0'250'5,"0"0"-165"4,0 0 21 4,0 0-46 5,0 0-1-17,0 0 9-1,0 0-16 15,-116-128-25-15,21 128 17 14,-14 0-14-14,-22 21 20 16,-14 33-16-16,-5 11-8 15,-6 17 11-15,21 15-12 13,17 14-8-13,23 20 10 19,26 3 10-18,29 1 11 13,25-4-3-14,15-4-23 5,44 4-1 6,72 7-10-8,42 6 8 10,30-24 1-13,20-17-13 13,-3-37-4 2,-15-45 2-15,-18-21 1 4,-22-25-3 8,-24-69-3-8,-25-24 0 10,-37-37-2-14,-26-35 1 12,-36-29-1 7,-2-18 2-18,-30 4 0-1,-67 29 0 17,-19 43 0-17,-12 52-4 13,-13 35-3-12,0 35-94 4,92 39-57 3,7 3-266 14</inkml:trace>
    </iact:actionData>
  </iact:action>
</iact:actions>
</file>

<file path=ppt/ink/inkAction8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20:20:18.6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814">
    <iact:property name="dataType"/>
    <iact:actionData xml:id="d0">
      <inkml:trace xmlns:inkml="http://www.w3.org/2003/InkML" xml:id="stk0" contextRef="#ctx0" brushRef="#br0">25321 12169 654 0,'0'0'243'9,"0"0"-120"-8,0 0 21 12,0 0-62-13,0 0-24 9,0 0 3-1,0 0-8 14,0 0 1-21,0 0-14 1,0 0 1 6,0 0-3-7,0 0-6 12,0 0 7 7,-33-17 0-20,7 17-7 0,-7 0-5 13,-1 0 0-13,-2 11-9 15,-6-5 5-14,2 0-2 15,-6 4-4-16,5-7-1 14,-7 1-4-14,6 2-6 17,-13 2 6-9,-4-1 3-6,-4 6 0 0,-2-5-4 8,-1 0 2 3,7-4-1-13,13 1-6 14,-5-3 0-13,3 2-1 13,6 2-1-14,4-6 1 15,8 0-1-15,-3 0-2 10,5 0 1-2,-6 0-1 5,-8 0 1-13,0 0 0 15,-6 0 2-15,-11 3 0 16,-5 6-2-16,-9-2 5 11,-7 2-3 0,0 0-5-10,4-2 0 13,-2 6 0-14,2-1 0 9,6 3 0 0,-1-6 0 3,1 4 0-11,1-7 0 7,3 0 0 5,-3-2 0-13,6-1 0 11,-1-3 0 2,14 0 0-13,5 0 0 8,3 0 0 0,2 0 0 4,-6 0 0-12,-5 0 0 16,-1 0 0-15,-12 0 0 11,-5 0 0-12,6 5 0 18,-1 2 0-17,-3-7 0 12,-5 6 0-12,3-6 0 20,-9 0 0-21,10 0 0 0,-1 0 0 9,10 4 0 4,10-4 0-2,3 0 0-10,10 0 0 5,9 0 0 6,-3 0 0-11,14 0 0 15,3 0 0-16,2 0 0 9,-1 0 0 0,3 0 0 5,-12 0 0-10,0 0 0-2,-4 0 0 13,-3 0 0-15,3 0 0 8,0 0 0 0,-3 0 0 5,-1 0 0-13,10 0 0 8,8 0 0 2,1 0 0 2,6 0 0-12,-5 0 0 14,5 0 0-13,-2 0 0 15,4 0 0-15,-3 0 0 5,5 0 0 4,-6 0 0 8,6 0 0-17,0 0 0-1,0 0 0 10,0 0 0 8,0 0 0-17,0 0 0 0,0 0 0 14,0 0 0-14,0 0 0 7,0 0 0 9,0 0 0-16,0 8 0 17,0 17 0-18,0 10 0 1,0 2 0 14,0 1 0-14,0 2 0 11,0 1 0-11,0 0 0 19,0 3 0-17,0 6 0-1,0 2 0 4,0 1 0 7,0 0 0-13,0 5 0 9,0-1 0-2,0 0 0 9,0 1 0-16,0-5 0 9,0 1 0-3,0 3 0 1,0-8 0 8,0-5 0-15,0-7 0 14,0-9 0-13,0 5 0 9,0-1 0 0,0 3 0-10,0 1 0 21,0-4 0-21,0 5 0 11,0-5 0-11,0 1 0 12,0 3 0 0,0 0 0-12,0 6 0 7,0-12 0 4,0-7 0-3,0-1 0 3,0-11 0-11,0 2 0 9,0-4 0-2,0-6 0 5,0 4 0-12,0 3 0 20,0-8 0-18,0 11 0 5,0-3 0-6,0 5 0 7,0-3 0 0,0 1 0 5,0 2 0-12,0 3 0 15,0-7 0-15,0 1 0 20,0-3 0-20,0-9 0-1,0 0 0 14,0 0 0-14,0 0 0 7,0 0 0 10,0 0 0-16,0 7 0 16,0 2 0-14,0 4 0-3,6-5 0 10,-1-5 0 1,12 1 0-10,1 2 0 9,12-3 0 5,10 1 0-15,8-4 0 8,5 5 0 6,8-5 0-14,0 0 0 12,0 0 0-12,1 0 0 9,3 0 0 6,4 0 0-15,-1 0 0 23,-1 0 0-22,11 0 0-1,0 0 0 12,9 0 0-12,3 0 0 13,-3 0 0 0,-5 0 0-13,-15 0 0 14,-6 0 0-14,0 0 0 10,-1 0 0 1,-12 0 0-11,9 0 0 10,-7 0 0 0,-1 0 0-4,10 0 0 2,-4 0 0-4,2 3 0 4,2 1 0 7,2 5 0-15,-2 0 0 11,0-6 0-5,4 4 0 8,-8 3 0-13,-3-10 0 5,1 2 0 3,2 4 0 10,-7-2 0-18,11-1 0-1,0-3 0 7,-6 0 0 11,4 0 0-17,-7 0 0 15,-9 0 0-15,-6 0 0 9,3 0 0-9,-6 0 0 14,8 0 0-14,2 0 0 8,-8 0 0 2,18 0 0-11,-5 4 0 13,5 2 0 4,-1-4 0-17,-9 7 0 1,0-5 0 13,-2 4 0-14,3-1 0 15,-10 3 0-15,-1-7 0 15,-5 2 0-15,1-1 0 13,-9-4 0-12,4 0 0 14,6 0 0-15,-6 0 0 16,5 0 0-16,3 0 0 15,-1 0 0-15,4 0 0 24,-5 0 0-24,5 0 0 0,4 0 0 13,-13 0 0-13,9 0 0 18,-3-4 0-17,-3-1 0 10,3-2 0-11,-5-2 0 16,3 1 0-15,1 0 0 20,-1 8 0-21,-1-11 0 0,-12 5 0 16,-1 2 0-15,-11 1 0 12,5 3 0-12,-9-4 0 13,0 4 0-14,0 0 0 8,0 0 0 8,2 0 0-16,-2 0 0 20,13-6 0-20,-3 4 0 0,9-8 0 16,11 0 0-15,-9 1 0 11,-2 3 0 1,0-1 0-13,-11 4 0 7,-2-2 0 0,1 1 0 10,-7 4 0-14,0-3 0-1,0 3 0 15,0-6 0-15,0-9 0 1,0-14 0 3,0-17 0 8,0-11 0-12,0-12 0 18,0-17 0-20,-7-15 0 1,3-14 0 6,2-7 0 13,2-9 0-17,0-3 0-2,0-15 0 7,0 0 0 8,0-8 0-16,0 7 0 22,0 7 0-22,0 6 0 1,2 15 0 10,9 8 0-11,1 16 0 12,-5 18 0 2,1 14 0-14,-4 25 0 14,-4 16 0-14,0 16 0 10,0 9 0 2,0 0-23-11,0 0-61 17,0 6-46-16,-31 59-53 7,10-20-83-9,-3 17-663 19</inkml:trace>
    </iact:actionData>
  </iact:action>
  <iact:action type="add" startTime="18889">
    <iact:property name="dataType"/>
    <iact:actionData xml:id="d1">
      <inkml:trace xmlns:inkml="http://www.w3.org/2003/InkML" xml:id="stk1" contextRef="#ctx0" brushRef="#br0">25336 14673 641 0,'0'0'248'1,"0"0"-84"5,0 0-30 18,0 0-60-24,0 0 5 0,0 0-14 14,0 0-3-14,8-6-4 19,-35 3 9-19,-19-5-12 13,-7 0-8-12,-6-1 5 10,-4 2-14-11,-2 7-2 15,-5 0-1-14,9 0-4 18,-13 0-9-19,-2 0 0 12,-2 0-4-12,-4 0-3 26,-4 0-5-26,-1 0 4 0,-3 0-2 13,3 0-4-13,5 0 3 12,4 0 0-11,7 0-5 10,1 0 1 9,-2 0-2-20,3 0-5 1,6 0 0 12,-1 0 0-13,5 0 0 15,-4 0 0-14,-4 0 0 8,3 0 0 3,10 0 0-11,-5 0 0 6,4 0 0 1,9 0 0-1,-3 0 0 1,3 0 0 1,-1 0 0 4,-1 0 0-12,-9 0 0 11,-2 0 0-12,-4 0 0 10,0 0 0 3,1 0 0-12,-1 0 0 11,-6 0 0 6,-1 0 0-16,7 0 0-2,4 0 0 9,6 0 0-1,11 0 0-3,2 0 0 1,0 0 0 9,2 0 0-14,-2 0 0 14,-13 0 0-15,7 0 0 16,-11 0 0-16,0 0 0 16,2 0 0-16,-8 0 0 15,4 0 0-14,4 0 0 12,5 0 0-12,1 0 0 5,11 0 0 1,3 0 0 2,1 0 0 5,9 0 0-14,1 0 0 15,1 0 0-15,6 0 0 7,-6 0 0 1,0-5 0 4,-9 5 0-2,-1 0 0-10,7 0 0 11,3 0 0 0,6 0 0-11,1 0 0 14,9 0 0-14,3 0 0 17,4 0 0-17,-13 0 0 7,7 0 0 0,-13 0 0 15,2 0 0-20,-2 0 0-2,7 9 0 13,1 3 0-13,7-4 0 10,0 3 0 4,4 10 0-14,0 4 0 20,0 7 0-19,0-7 0-1,0 8 0 17,0-1 0-17,0 9 0 13,0 8 0-13,0 1 0 15,0 7 0-15,0-4 0 14,0 9 0-13,0-15 0 22,0 3 0-22,0-4 0-1,0 1 0 7,4 0 0 7,11 0 0-13,-7 6 0 15,5 2 0-16,-3-2 0 6,-8 0 0 2,5-5 0 14,1-2 0-22,-4-2 0 0,7 2 0 8,-7-1 0 9,0-8 0-17,-4 7 0 20,0 2 0-20,0-6 0 0,0 1 0 15,0-4 0-15,0-1 0 12,0-7 0 7,0-12 0-19,0-2 0 0,0-2 0 9,0-4 0-1,0-2 0 8,0 5 0-14,0 4 0 13,0 14 0-15,0-2 0 0,0 4 0 14,0-3 0-4,0-8 0-9,0-13 0 16,0-8 0-17,0 0 0 18,0 0 0-18,0 0 0 0,0 0 0 12,0 0 0 6,32 0 0-17,10 0 0-1,-8 0 0 15,-1 0 0-15,-1 0 0 14,2 7 0-14,6 3 0 22,2-2 0-22,15-1 0 1,6 6 0 11,21-13 0 5,18 0 0-17,11 0 0 0,16 0 0 9,-3 0 0 10,-12 0 0-19,-21 0 0 4,-5 0 0 3,-14 0 0 13,-2 0 0-18,-1 12 0 8,7 1 0-10,5-1 0 6,1-5 0 10,2-2 0-16,7 2 0 21,-7-1 0-21,-1-3 0 0,-5-3 0 9,2 0 0-4,-11 0 0 6,-3 0 0 2,-1 0 0-13,-3 0 0 16,1 0 0-16,-8 0 0 15,2 0 0-15,-2 9 0 13,-3-2 0-13,-3 2 0 22,-2-9 0-22,1 4 0 0,-1-1 0 12,1 2 0-7,-1-1 0 8,7-1 0-13,3 7 0 11,0-10 0 7,9 8 0-17,-5-8 0-1,0 0 0 13,-2 3 0 6,-2-3 0-19,-4 0 0 0,-6 0 0 16,-5 0 0-16,-6 0 0 13,-2 0 0-13,-3 0 0 21,1 0 0-21,4 0 0 1,-6-11 0 10,-1 1 0 10,-5 3 0-21,7-1 0 0,-10 4 0 11,-1-5 0-6,1 2 0 1,-9-2 0 11,1 6 0-17,-11-3 0 9,1 3 0 2,3-1 0-11,1-1 0 11,5 5 0 2,-3-7 0-12,1 7 0 18,-7 0 0-19,-5 0 0 0,0-8 0 16,0 8 0-16,0 0 0 15,0 0 0-14,0 0 0 14,0 0 0-14,0 0 0 19,0 0 0-20,0 0 0 0,0 0 0 15,0 0 0-15,0 0 0 7,0 0 0 16,0 0 0-23,0-10 0 0,0-9 0 11,0-34 0 7,0-12 0-18,0-26 0 0,0-11 0 12,0-5 0-7,0-5 0 8,0-16 0-12,6 1 0 11,11 1 0 5,-9 2 0-17,-4 20 0 0,3 8 0 21,1 15 0-21,-4 3 0 10,1 6 0-10,-1 1 0 15,-4 6 0-15,0 0 0 19,0 11 0-19,0 10 0 6,0 10 0 7,0 15 0-13,0 7 0 10,0 8 0 4,0 4 0-13,0 0 0 14,0 0 0-15,0 0-35 19,0 0-51-19,0 0-66 0,0 4-53 26,-4 37-228-24</inkml:trace>
    </iact:actionData>
  </iact:action>
  <iact:action type="remove" startTime="23322">
    <iact:property name="style" value="instant"/>
    <iact:actionData xml:id="d2" ref="#d0"/>
  </iact:action>
  <iact:action type="add" startTime="23331">
    <iact:property name="dataType" value="strokeEraser"/>
    <iact:actionData xml:id="d3">
      <inkml:trace xmlns:inkml="http://www.w3.org/2003/InkML" xml:id="stk2" contextRef="#ctx0" brushRef="#br1">42195 28309 869 0,'0'0'113'14,"0"0"70"-12,0 0-61 11,0 0-71-13,0 0 9 12,0 0-26-11,0 0-28 5,21-11-6 2,-21 11 0-2,0 0-49 2,0 0-69 0,0 0-73 0,0 0-153-2,0 0-176 4</inkml:trace>
    </iact:actionData>
  </iact:action>
  <iact:action type="add" startTime="23791">
    <iact:property name="dataType" value="strokeEraser"/>
    <iact:actionData xml:id="d4">
      <inkml:trace xmlns:inkml="http://www.w3.org/2003/InkML" xml:id="stk3" contextRef="#ctx0" brushRef="#br1">42043 28833 361 0,'0'0'404'9,"0"0"-293"-8,0 0 22 8,0 0-86-3,0 0-47 0,0 0-3 2,0 0-70 0,36 0-126-3,-36 0-127 2</inkml:trace>
    </iact:actionData>
  </iact:action>
  <iact:action type="add" startTime="24352">
    <iact:property name="dataType" value="strokeEraser"/>
    <iact:actionData xml:id="d5">
      <inkml:trace xmlns:inkml="http://www.w3.org/2003/InkML" xml:id="stk4" contextRef="#ctx0" brushRef="#br1">40975 28855 690 0,'0'0'208'5,"0"0"-77"2,0 0 16 3,0 0-87-9,0 0-35 6,0 0-16 0,0 0-9 2,-25 0-17-4,14 0-92 3,-4 10-260 2</inkml:trace>
    </iact:actionData>
  </iact:action>
  <iact:action type="add" startTime="24550">
    <iact:property name="dataType" value="strokeEraser"/>
    <iact:actionData xml:id="d6">
      <inkml:trace xmlns:inkml="http://www.w3.org/2003/InkML" xml:id="stk5" contextRef="#ctx0" brushRef="#br1">40975 28855 467 0,'-154'13'173'8,"154"-13"-117"-6,0 0 46-2,0 0-83 1,0 0-19 7,0 0-2-1,-8-3-53 1,-7 3-133 3,5 0-158-10</inkml:trace>
    </iact:actionData>
  </iact:action>
  <iact:action type="remove" startTime="24688">
    <iact:property name="style" value="instant"/>
    <iact:actionData xml:id="d7" ref="#d1"/>
  </iact:action>
  <iact:action type="add" startTime="24694">
    <iact:property name="dataType" value="strokeEraser"/>
    <iact:actionData xml:id="d8">
      <inkml:trace xmlns:inkml="http://www.w3.org/2003/InkML" xml:id="stk6" contextRef="#ctx0" brushRef="#br1">40699 28825 450 0,'0'0'191'12,"0"0"-57"-11,0 0 44 8,0 0-86 3,0 0-13-11,0 0-28 5,0-6-39-1,0 6-12 3,-6 0-8 0,-5 0-58 0,-4 17-263-2</inkml:trace>
    </iact:actionData>
  </iact:action>
  <iact:action type="add" startTime="24883">
    <iact:property name="dataType" value="strokeEraser"/>
    <iact:actionData xml:id="d9">
      <inkml:trace xmlns:inkml="http://www.w3.org/2003/InkML" xml:id="stk7" contextRef="#ctx0" brushRef="#br1">40343 28714 809 0,'0'0'125'13,"0"0"-9"-13,0 0-19 0,0 0-65 8,0 0-19-2,0 0-11 2,-13 0-2 5,-10 0-72-12,6 11-154 9,-6 10-454-2</inkml:trace>
    </iact:actionData>
  </iact:action>
  <iact:action type="add" startTime="26535">
    <iact:property name="dataType"/>
    <iact:actionData xml:id="d10">
      <inkml:trace xmlns:inkml="http://www.w3.org/2003/InkML" xml:id="stk8" contextRef="#ctx0" brushRef="#br0">21505 15150 688 0,'0'0'301'3,"0"0"-162"14,0 0 11-16,0 0-50 16,0 0-18-17,0 0-39 17,0 0-16-16,-67 140-7-1,27-96-14 14,2-4 0 0,17-14-3-14,4-14 0 1,15-8-2 17,2-4-1-18,0 0 0 14,0 0-2-14,0 0-1 13,40-4 1-13,21-36 0 19,4-10 2-19,-6 0 0 19,-19 18 0-18,-6 20 1 0,-26 3 0 7,-8 9 7 11,0 0 21-18,0 12 44-1,-12 29-43 11,-18 6-26 8,13-17-2-19,5-7 0 0,7-11 10 12,5-12 13 5,0 0-3-15,0 0-5-1,0 0-7 11,0 0-4-12,0 0-3 23,24 0-3-22,16 0-2-1,6-35 2 8,9-1-3 8,-11 0 1-16,-2 3-1 5,-25 17 3 3,-6 3 0 9,-11 13 2-17,0 0 3 16,0 0-1-16,-11 41 21 18,-25 12-23-17,3-15 3-1,14-19-3 10,12-1 2 6,7-18 6-16,0 0 4 19,0 0-4-19,0 0 0 0,0 0-6 15,0 0-3-15,0 7-1 13,7 5 2 5,5-3 0-18,-5-1-2 0,3-1 0 16,3-7-1-15,8 0-3 15,4 0-4-16,2 0 3 5,-8 0 3 4,-8 0 1 12,2 0 0-21,-9-7-1 0,-4 3 2 9,2 4 1 12,-2 0-1-21,0 0-1 0,0 0 1 17,0 0 1-16,0 0 3 7,0 0-1 9,0 0 3-13,0 0-2 9,0 0-2-13,0 0 2 0,0 0-3 15,0 0-1-15,0 0 0 18,0 0 1-18,15 0-1 15,-1 4 0-13,10 16-1 10,-8-4 0-12,3-7-2 5,9 0 0 5,-3-9-7-5,13 0 1 5,-6 0 2-3,-1 0 4 1,-10-9 2 12,-14 9 1-20,-3 0 1 0,-4 0-1 16,0 0 0-15,0 0 1 12,0 0 6-13,0 0 17 16,0 0-9-16,-4 0-8 15,-22 9-2-14,20-6-3 12,2 1 3-13,0-4-1 17,4 0-3-17,0 0 1 14,0 0 0-14,0 0-2 14,4 0-6-14,25-29-1 23,5-7 3-23,-7 15 4 0,-18 10 2 11,-9 11-2-7,0 0 0 5,0 0 0 12,0 0 3-20,0 0 3-1,0 0 0 14,0 0-2-14,-9 16-4 15,-14 11 0-15,0 11 0 15,2-4-3-14,-2 1-12 14,4 5-35-15,2 7-59 22,4-4-79-21,13-33-107-1,0-10-715 15</inkml:trace>
    </iact:actionData>
  </iact:action>
  <iact:action type="add" startTime="28303">
    <iact:property name="dataType"/>
    <iact:actionData xml:id="d11">
      <inkml:trace xmlns:inkml="http://www.w3.org/2003/InkML" xml:id="stk9" contextRef="#ctx0" brushRef="#br0">27635 15334 395 0,'0'0'171'2,"0"0"-33"5,0 0 21 6,0 0-55-13,0 0 2 21,0 0-17-21,0 0 1 2,30-25-3 4,-35 43-45 13,-35 10-15-17,2 1-5 12,5-4-13-14,9-7-3 0,10-8-4 14,10-2-1 4,-3-8 0-18,7 0-1 0,0 0 0 15,0 0-1-14,0 0-1 11,7 0-2-12,39-18-2 22,17-25 6-22,-4-7-1 12,-4 6 1-12,-17 10 2 17,-13 15 0-17,-16 13 4 10,-9 6 6-10,0 0 2 16,0 0 11-16,0 13 3 21,-9 27-24-21,-23 6-2 1,1-2-1 14,3-9-1-15,7-7 1 11,15-13 1 3,2-11-1-14,4-4-1 19,0 0 0-19,0 0 0 0,0 0-4 12,27-36 2 11,28-18 0-23,-6 1 1 0,-7 12 1 8,-19 13-1 14,-11 21 2-22,-12 7-1 0,0 0 3 14,0 0-3-14,0 28 10 15,0 16-10-15,-23 9 0 17,0-12 0-16,10-13 1-1,5-10 2 12,8-11-3 2,0-7 2-14,0 0 0 15,0 0-1-15,0 0-1 19,8 0-1-19,28-16 1 0,11-12 0 28,-3 0-1-23,0-9 1-5,9-13-1 0,-9 6 0 11,-2 10 0-3,-10 9 1-1,-22 22-1 6,-10 3 1-13,0 0 3 8,0 3 15 0,-2 43-6 3,-25 8-8-11,4-14-4 9,6-15 1 6,8-12 0-14,5-11-1 12,4-2 1-13,0 0 0 17,0 0-1-17,0 0 0 15,4 0 0-14,32-8-1 18,-4-11-1-19,-11 2 1 0,-8 9 1 15,-3 8 0-15,-6 0 1 15,-4 0 0-15,0 0-1 14,0 0 1-13,0 0 1 12,0 0 2 5,0 0 17-17,0 0-7-1,0 8-14 15,0 9 0-15,0-17 0 15,0 0 0-15,15 0-5 8,8 0 2 0,13-10 3 5,8-14 0-13,-6 1-1 22,-10 5 1-22,-16 11 0 0,-3 7 0 10,-9 0 1-5,4 0 1 4,-4 0-2 11,6 37-16-20,-6 8-17 0,0-1-32 12,0-8-73-7,0-11-26 8,0-21-112-13,-10-4-634 17</inkml:trace>
    </iact:actionData>
  </iact:action>
  <iact:action type="add" startTime="30376">
    <iact:property name="dataType"/>
    <iact:actionData xml:id="d12">
      <inkml:trace xmlns:inkml="http://www.w3.org/2003/InkML" xml:id="stk10" contextRef="#ctx0" brushRef="#br0">20253 14465 546 0,'0'0'101'3,"0"0"17"26,0 0-3-29,-286 0-62 1,166 0-4-1,-7 24-15 6,-14 25 6 10,6 11 14-16,-2 19 2 16,11 7-20-16,8 15 4 23,12 10-2-23,20 4-9 0,14 10 9 9,26-3 15 7,17 6-1-16,29-1-7 19,0-8-22-19,80 3 2 0,42-16-14 15,27-16 5-15,24-28-9 13,15-34-1-13,-1-28 4 13,-8-8-7-9,-25-74-1 17,-21-36-2-21,-44-42-4 0,-24-27 3 10,-31-28 0 7,-22 3 0-17,-12 22-1 15,-23 29 0-15,-65 48-6 6,-28 38-39 7,-26 40-97-13,67 35-92 10,5 0-601 11</inkml:trace>
    </iact:actionData>
  </iact:action>
</iact:actions>
</file>

<file path=ppt/ink/inkAction8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0T20:32:13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21">
    <iact:property name="dataType"/>
    <iact:actionData xml:id="d0">
      <inkml:trace xmlns:inkml="http://www.w3.org/2003/InkML" xml:id="stk0" contextRef="#ctx0" brushRef="#br0">17137 5323 797 0,'0'0'170'2,"0"0"-36"-2,0 0 4 81,0 0-33-81,0 0 14 0,267-75-34 0,-184 62-12 0,3 1-10 0,9 5-1 0,10-1 9 0,-2 4-8 0,5-5-14 0,8 2-9 0,-9 2-14 88,1-8 6-88,-7 6-12 0,-13-2-20 0,-16-2 0 0,-13-6 0 0,-17 5 0 0,-19 3 0 0,-6 2 0 0,-13 7 0 1,-4 0 0-1,0 0 0 0,0 0 0 89,0 0 0-89,0 0 0 0,0 0 0 1,0 0 0-1,-4 0 0 0,-53 0 0 0,-27 3 0 0,-30 18 0 0,-8-4 0 0,0-5 0 0,0 0 0 0,-9-5 0 5,15 11 0 76,-6-8 0-81,0 8 0 1,4 1 0-1,2-2 0 0,12 0 0 0,14 0 0 0,20-5 0 0,22-4 0 0,14-4 0 0,24-1 0 2,-3-3 0 78,13 0 0-80,0 0 0 0,0 0 0 0,0 0 0 0,0 0 0 0,63 0 0 0,49 10 0 0,33-3 0 0,7 1 0 1,19-1 0 3,-7 3 0 86,-8-6 0-90,2 3 0 0,-10-3 0 0,-3 5 0 0,-8-4 0 0,-11-5 0 0,-22 0 0 0,-12 0 0 0,-14 0 0 1,-23 0 0-1,-15 0 0 0,-21 0 0 4,-17 0 0 76,-2 0 0-80,0 0 0 0,0 0 0 0,0 0 0 1,-61 0 0-1,-53-8 0 1,-44-17 0 0,-17 0 0-1,-6 0 0 0,4 10 0 0,19 2 0 95,13 9 0-95,22 4 0 0,8 0 0 0,22 0 0 0,6 0 0 0,16 0 0 0,29 0 0 0,14 7 0 0,18-7 0 0,10 0 0 0,0 0 0 0,0 0 0 3,44 0 0 84,78 0 0-87,43 0 0 0,31 0 0 0,-9 0 0 0,-10 0 0 1,-19-7 0-1,-19-18 0 1,-17 8 0-1,-10 1 0 0,-19-4 0 0,-5 8 0 0,-18-4 0 88,-11 4 0-88,-19 0 0 0,-13 6 0 1,-12 3 0-1,-15 3 0 0,0 0 0 0,0 0 0 0,0 0 0 0,0 0 0 0,0 0 0 0,-38 0 0 2,-61 0 0 86,-51 13 0-88,-18 7 0 0,-13 0 0 0,6-5 0 0,10 3 0 0,24-7 0 1,19 6 0 0,19-4 0-1,27 3 0 0,21-8 0 0,28-3 0 0,18-3 0 6,9-2 0 76,0 0 0-81,0 0 0-1,82 0 0 1,43 0 0-1,45 0 0 0,-7 0 0 0,-7 0 0 0,-38 0 0 0,-36 0 0 0,-36 0 0 0,-23 0 0 90,-12 0 0-90,-11 0 0 0,0 0 0 0,0 0 0 0,0 0 0 0,0 0-40 0,0 6-205 0,0 17-164 0</inkml:trace>
    </iact:actionData>
  </iact:action>
  <iact:action type="add" startTime="10282">
    <iact:property name="dataType"/>
    <iact:actionData xml:id="d1">
      <inkml:trace xmlns:inkml="http://www.w3.org/2003/InkML" xml:id="stk1" contextRef="#ctx0" brushRef="#br0">4394 8189 522 0,'0'0'335'1,"0"0"-186"-1,0 0 4 0,0 0-56 0,0 0 12 0,0 0-17 0,0 0-13 0,171 8-8 2,-110-8 2 82,7 0-2-84,8 0-20 0,20 0 6 0,10 0-16 0,8 0-5 0,-3 0-19 0,-3 0 13 0,-7 0-17 1,-13-2-1-1,-16-8-8 0,-13 3-1 94,-15 1-3-93,-10 4-3-1,-23-4-9 0,-5 6-42 0,-6 0-53 0,0 0-87 0,0 0-113 0,-21 0-338 0</inkml:trace>
    </iact:actionData>
  </iact:action>
  <iact:action type="add" startTime="13817">
    <iact:property name="dataType"/>
    <iact:actionData xml:id="d2">
      <inkml:trace xmlns:inkml="http://www.w3.org/2003/InkML" xml:id="stk2" contextRef="#ctx0" brushRef="#br0">17088 10865 403 0,'0'0'217'1,"0"0"-81"-1,0 0 16 0,0 0-55 86,0 0-11-86,0 0-22 0,0 0 3 0,-52-33-4 0,18 33 7 0,4 0 1 0,-5 0-4 0,-12 0-29 0,-7 0 20 0,-5 0-20 0,-9 4 2 86,1 10-5-86,-7-7-3 1,-2 1-5-1,-6-1-6 0,0-7 3 0,-1 6 2 0,1-6-8 0,0 0 0 0,-2 0 6 0,-3 0-3 0,1 0-9 0,-2 0 3 89,-1 0-3-89,7-17 7 0,-5 0 3 0,9 5-5 0,3 5 1 0,1-1-6 0,4-2-5 0,-1 3-7 0,7-1 0 0,-5 4 0 0,8-2 0 1,-13 6 0 95,2-3 0-95,-8 3 0-1,2 0 0 0,5 0 0 0,-1 0 0 0,-4 0 0 0,-4 0 0 0,0 0 0 0,6 0 0 0,0 0 0 0,-2 0 0 0,-13 0 0 0,-4 0 0 91,-10 9 0-91,0 3 0 0,6-1 0 0,-7-3 0 0,-3-8 0 0,1 0 0 0,-6 0 0 1,1 0 0-1,-3 0 0 0,0 0 0 0,-2 0 0 0,2 0 0 86,4 0 0-86,3 6 0 0,14 1 0 0,2-3 0 1,9 2 0-1,-7-6 0 0,3 0 0 0,1 0 0 0,3 0 0 0,-2 0 0 0,10 0 0 0,-4 0 0 203,2 0 0-203,4 0 0 1,-8 0 0-1,-5 0 0 0,3 0 0 0,-2 0 0 0,4 0 0 0,-3 0 0 0,-5 0 0 0,-1 0 0 0,5 0 0 0,-1 0 0 0,11 0 0 0,1 0 0 0,9 0 0 0,-3 8 0 0,5-4 0 0,1 3 0 0,-6 1 0 0,1-5 0 0,-5 11 0 1,1-3 0-1,0 7 0 0,-8-4 0 0,2 1 0 0,-15-8 0 0,-6 2 0 95,-6-7 0-95,-2 4 0 0,-7 2 0 0,-6-5 0 0,8 5 0 0,-4-4 0 0,13 5 0 0,12 0 0 0,15-6 0 0,20 1 0 0,11-1 0 0,12-3 0 0,3 6 0 93,-4-6 0-93,1 0 0 0,-10 0 0 0,8 0 0 0,-1 0 0 0,4 0 0 0,-6 0 0 0,7 0 0 0,-7 0 0 0,-2 0 0 0,-13 0 0 0,-6 0 0 89,-17 0 0-89,7 0 0 0,-5-6 0 0,11 6 0 0,12 0 0 0,15 0 0 0,19 0 0 0,11 0 0 0,6 0 0 1,0 0 0-1,0 0 0 0,0 0 0 89,0 0 0-89,0 0 0 0,0 0 0 0,0 0 0 0,0 0 0 0,0 0 0 0,0 0 0 0,0 0 0 1,0 0 0-1,0 0 0 0,0 0 0 0,0 0 0 134,0 0 0-134,-4 0 0 0,-5 0 0 0,-7 22 0 0,5 10 0 0,1-3 0 0,1 3 0 0,-1 6 0 0,10 2 0 0,-3 1 0 0,3 8 0 0,0 5 0 0,0 3 0 0,0 11 0 0,0 7 0 0,0 2 0 0,0 1 0 0,0 0 0 96,0-6 0-96,0-6 0 0,0-1 0 0,0 0 0 0,0 1 0 0,0-1 0 0,0-2 0 0,0-4 0 0,0 3 0 1,3 1 0-1,7-8 0 0,-1-5 0 0,1 3 0 89,-2-9 0-89,-5 2 0 0,9-10 0 1,-12-2 0-1,4 3 0 0,-4 3 0 0,0 13 0 0,3 9 0 0,3-9 0 0,-6-9 0 0,4-6 0 0,-4-14 0 6,0-4 0 75,0 1 0-81,0-5 0 0,0 0 0 0,0-7 0 0,0-2 0 0,0-7 0 0,0 0 0 0,6 0 0 0,-3 0 0 0,1 0 0 92,6 0 0-91,9 0 0-1,9 0 0 0,3 0 0 0,3-11 0 0,0-1 0 1,1 3 0-1,8-3 0 0,5-1 0 0,13 6 0 0,-2-2 0 0,7 0 0 0,-3 2 0 91,6-2 0-91,9 6 0 1,4-5 0-1,5-5 0 0,16 1 0 0,2-1 0 0,1 6 0 0,-3-2 0 0,-2 6 0 0,-10 3 0 0,-5 0 0 0,1 0 0 93,-7 0 0-93,2 0 0 0,-4 0 0 0,4 3 0 0,4 6 0 0,3-6 0 0,8-3 0 0,2 0 0 0,-2 0 0 1,-2 0 0-1,-5 0 0 0,-8 0 0 0,5 0 0 100,-9 0 0-100,-4 0 0 0,1 0 0 0,-3 0 0 0,-5 0 0 0,3 0 0 0,-3 0 0 1,-3 0 0-1,-7 0 0 0,2-8 0 0,0 8 0 0,2-4 0 0,-2 4 0 86,6 0 0-85,-6 0 0 0,4 0 0-1,3 0 0 1,-1 0 0-1,4 0 0 0,1 0 0 0,-5 0 0 0,5 0 0 0,-11 0 0 0,-4 0 0 0,-7 0 0 91,-2 0 0-91,-3 0 0 0,5 0 0 1,-2 4 0-1,5 1 0 0,8-5 0 0,2 3 0 0,9-3 0 0,-13 0 0 0,-1 0 0 0,-7 0 0 0,-3 0 0 116,1 0 0-116,-3 0 0 0,6 0 0 0,3 0 0 0,-2 0 0 0,1 0 0 0,5 0 0 0,-12 0 0 0,5 0 0 0,-4 0 0 0,-1 0 0 0,-1 0 0 0,4-3 0 0,-3 3 0 0,3-5 0 0,9 5 0 99,2 0 0-99,0 0 0 0,4 0 0 0,-4 0 0 0,0 0 0 0,0 0 0 0,4-4 0 0,7 4 0 0,-5 0 0 0,15 0 0 0,-4 0 0 1,-4 0 0-1,-3 0 0 88,-5 0 0-88,-1 0 0 0,2 0 0 0,-2 0 0 0,-1 0 0 0,11 0 0 0,-1 0 0 0,8 16 0 0,4-3 0 1,-10-1 0-1,4-3 0 0,-11-5 0 93,-1 0 0-92,10 0 0-1,-9-1 0 0,7-3 0 0,-15 0 0 0,-15 0 0 2,5 0 0-2,-3 0 0 0,0 0 0 0,-6 0 0 0,-8 0 0 0,-5 0 0 1,1 0 0 87,-3 0 0-88,15 0 0 0,-8 0 0 1,8 0 0-1,-7 0 0 0,10 0 0 0,-3 0 0 0,8-3 0 1,-8-1 0-1,-6-4 0 0,8 2 0 1,-4 6 0 100,2-3 0-100,2-1 0-1,0 1 0 0,11-2 0 0,2-2 0 0,-5-3 0 0,-3 7 0 0,12 3 0 0,-3 0 0 0,-1 0 0 0,-8 0 0 0,-7 0 0 0,0 0 0 0,2 0 0 93,2 0 0-93,-2 0 0 1,-10 0 0-1,-5 0 0 0,-10 0 0 0,2 0 0 0,-6 0 0 0,4 0 0 0,-1 0 0 0,1 0 0 0,11 0 0 0,3 0 0 91,-1 0 0-90,10 0 0-1,0 0 0 0,-4 0 0 0,6 0 0 1,-2 0 0 0,-11 0 0-1,1 0 0 0,-7 0 0 0,-12 0 0 0,1 0 0 0,-8 0 0 0,-4 0 0 94,0 0 0-94,0 0 0 1,0 0 0-1,0 0 0 0,0 0 0 0,0 0 0 0,0 0 0 0,0 0 0 0,0-12 0 0,0-45 0 0,-23-16 0 0,4-19 0 92,-2-1 0-92,4-13 0 1,11 3 0-1,2 6 0 0,4 7 0 0,0 12 0 0,0-4 0 0,0 5 0 0,-4 3 0 0,-3-4 0 0,3 9 0 0,-4 0 0 0,-1-5 0 93,-8 1 0-93,7 2 0 1,-3 6 0-1,11 5 0 0,-2 6 0 0,0 1 0 0,4 7 0 0,0 3 0 0,0-2 0 0,0-1 0 0,0-4 0 0,0-3 0 95,0 1 0-94,0 10 0-1,0 15 0 0,0 11 0 0,0 12 0 0,0 4 0 0,0 0 0 0,0 0 0 0,0 29 0 0,0 36 0 0,0 16 0 0,0 3-128 0,0-53-193 93,0 1-254-92</inkml:trace>
    </iact:actionData>
  </iact:action>
  <iact:action type="add" startTime="18621">
    <iact:property name="dataType"/>
    <iact:actionData xml:id="d3">
      <inkml:trace xmlns:inkml="http://www.w3.org/2003/InkML" xml:id="stk3" contextRef="#ctx0" brushRef="#br0">16616 13875 66 0,'0'0'419'89,"0"0"-311"-89,0 0 39 0,0 0-14 0,0 0-28 0,0 0-6 0,0 0-18 0,0 0 3 0,34 9-11 0,-30-9 8 0,-4 0-12 0,0 0-17 0,0 0-23 86,-4 0-1-85,-53 0 28 0,-17 0-21 0,-18 0-4-1,-7 4-3 0,-21 5 5 0,-3-6-10 0,-7 6-2 0,-7-5 0 0,2 4 2 0,-2-1-1 1,0 3-5 96,6-2 5-96,1-5-3-1,1 5 0 0,3-8-6 0,3 5 0 0,-1-5-3 0,2 0 2 0,6 0 0 0,0 0 1 0,-2 0 1 0,2 0-6 0,-8 0 0 0,-15 0-8 170,12 0 0-170,-3 0 0 0,3 0 0 0,9 0 0 1,0 0 0-1,4 0 0 0,-8 4 0 0,0 1 0 0,-2-5 0 0,-5 0 0 0,-6 0 0 0,-4 0 0 0,-6 0 0 1,-9 0 0-1,6 0 0 0,3 0 0 0,4 7 0 0,4 6 0 0,6-1 0 0,1-5 0 0,-1 1 0 0,9-8 0 0,10 0 0 98,9 0 0-98,12 0 0 1,9 0 0-1,8 0 0 0,3 0 0 0,-12 0 0 0,1 0 0 0,-15 0 0 0,5 0 0 0,-10 10 0 0,-1-7 0 0,2 5 0 0,6 0 0 94,9 9 0-94,8-10 0 0,6 11 0 0,-10-7 0 0,0-2 0 0,-13 3 0 0,-10-5 0 0,-3 11 0 0,1-6 0 0,3 4 0 0,20 3 0 0,15-1 0 0,14-1 0 89,11-5 0-89,-3-5 0 0,7 1 0 0,4 1 0 0,-2-9 0 0,7 0 0 0,-1 0 0 0,-12 0 0 0,-2 0 0 1,-1 0 0-1,-1 0 0 0,1 0 0 94,-12 0 0-94,-14 0 0 0,-3 0 0 0,-15 0 0 0,1 0 0 1,1 0 0-1,13 0 0 0,17 0 0 0,19 0 0 1,7 0 0-1,14 0 0 0,8 0 0 1,-4 0 0 90,1 0 0-91,-5-9 0 0,8 9 0 0,-8 0 0 0,0 0 0 0,4 0 0 0,3 0 0 0,-5 0 0 0,-2 0 0 0,-9 0 0 0,3 0 0 1,4 0 0 89,2 0 0-90,9 0 0 0,-3 0 0 0,13 0 0 0,-2 0 0 0,2 0 0 0,0 0 0 0,-4 0 0 1,4 0 0-1,0 0 0 0,0 0 0 1,0 0 0 94,0 0 0-95,0 13 0 0,0 20 0 0,0 3 0 0,0-2 0 0,0 3 0 0,0 3 0 0,0 1 0 0,0 3 0 0,0 6 0 0,0 3 0 0,0 12 0 1,0 1 0 89,0 2 0-90,0-3 0 1,0-2 0-1,0 2 0 0,0-3 0 0,0-2 0 0,0 5 0 1,4 4 0-1,4 6 0 0,3 3 0 0,-5-6 0 1,0-7 0 86,5 0 0-87,-3-5 0 0,1-3 0 0,-3-9 0 0,3-3 0 0,-5 7 0 0,0-6 0 0,-2 2 0 0,4 2 0 0,-1-4 0 0,1-7 0 1,-4 3 0 7,2-13 0 81,-4-10 0-89,7 2 0 0,-3-5 0 1,0 0 0-1,-2 2 0 0,-2 1 0 0,9 6 0 0,-9 0 0 0,0 7 0 1,0-8 0-1,0-2 0 0,0-7 0 2,0-2 0 90,0-13 0-92,0 0 0 0,4 0 0 0,-4 0 0 0,0 0 0 0,0 0 0 1,0 0 0-1,0 0 0 0,0 0 0 0,0 0 0 0,4 0 0 0,-4 0 0 95,6 8 0-94,7 9 0-1,4 2 0 0,-4 6 0 0,1-4 0 0,1-9 0 0,-11 5 0 0,3-9 0 0,9-1 0 0,1 2 0 0,9 0 0 0,11 1 0 0,8-10 0 89,7 0 0-89,7 0 0 0,0 0 0 0,9 10 0 0,1-8 0 1,14 4 0-1,18-6 0 0,2 0 0 0,13 0 0 0,-9 0 0 0,-1 0 0 0,-3 4 0 92,4-4 0-92,1 7 0 0,4 1 0 0,14 2 0 0,0-10 0 0,1 0 0 0,4 0 0 0,5 0 0 0,1 0 0 0,-2 0 0 0,-6 0 0 1,-13 0 0 94,-5 0 0-95,-7 0 0 0,-9 0 0 0,1 0 0 0,-5 7 0 0,-5-3 0 1,-3 0 0-1,-14-4 0 0,7 0 0 0,-6 0 0 0,12 0 0 0,0 0 0 0,0 0 0 94,7 0 0-94,3 4 0 0,9 5 0 0,7-1 0 0,4-8 0 0,-13 4 0 0,-4-1 0 0,-15-3 0 0,0 0 0 0,-2 0 0 0,-13 0 0 0,11 0 0 99,-9 0 0-99,-1 4 0 0,9 2 0 0,-9 2 0 0,3-4 0 1,13 3 0-1,-6 2 0 0,13-6 0 0,-7 6 0 0,-2-5 0 0,2-1 0 0,0 6 0 0,-6-9 0 1,4 0 0 99,0 9 0-100,3-9 0 0,-1 0 0 0,2 4 0 0,9-4 0 0,-11 0 0 0,4 0 0 0,-6 0 0 0,-6 0 0 0,-6 0 0 0,-9 0 0 0,0 0 0 0,-7 0 0 86,5 0 0-86,-2 0 0 1,-2 0 0-1,4 0 0 0,6 0 0 0,-4 0 0 0,4 0 0 0,2 0 0 0,11 0 0 0,-10 0 0 0,3 0 0 1,3 0 0 90,1-4 0-91,-1 4 0 0,-2-9 0 0,-1 0 0 0,-6 9 0 0,-4 0 0 0,-10 0 0 1,1 0 0-1,-3 0 0 0,-5 0 0 1,6 0 0-1,-3 0 0 3,1 0 0 284,3-3 0-287,-3-1 0 0,4-5 0 0,1 6 0 0,-2-6 0 1,5 2 0-1,5-2 0 0,5 0 0 0,1 2 0 0,-2 3 0 0,0-4 0 0,-4-9 0 0,0 9 0 0,-6-5 0 0,0 5 0 0,-9 1 0 0,-2 3 0 0,-6-2 0 0,0 4 0 0,-9 2 0 0,-2 0 0 0,-4 0 0 1,-2 0 0-1,2-10 0 0,7 10 0 0,-1 0 0 0,3 0 0 0,3 0 0 0,-7 0 0 0,-5 0 0 0,-9 0 0 0,-5 0 0 0,5 0 0 0,-7 0 0 0,-1 0 0 0,-2 0 0 0,-2 0 0 0,0-7 0 90,0 7 0-90,0 0 0 1,0 0 0-1,0 0 0 0,0 0 0 0,0 0 0 0,0 0 0 0,0 0 0 0,0 0 0 0,0 0 0 0,0 0 0 0,0 0 0 2,0-3 0 188,0 3 0-190,0 0 0 0,0 0 0 0,0-5 0 0,11-4 0 0,-3 1 0 0,2 5 0 0,-10 3 0 0,0 0 0 1,0 0 0-1,5 0 0 0,3 0 0 0,3-8 0 0,-5 8 0 0,7 0 0 0,-13 0 0 0,0-10 0 0,0 10 0 0,0 0 0 0,0 0 0 0,0 0 0 0,0 0 0 0,0 0 0 0,8 0 0 0,13 0 0 4,13-3 0 229,2 3 0-233,-5 0 0 0,1 0 0 0,-9 0 0 0,-12 0 0 0,-11 0 0 0,0 0 0 0,0 0 0 0,0 0 0 0,8 0 0 1,-8 0 0-1,0 0 0 0,0 0 0 1,0 0 0-1,0 0 0 0,0-9 0 0,0-19 0 0,0-4 0 0,0-21 0 0,0 6 0 0,0 4 0 0,0-7 0 0,-13-6 0 1,-3-7 0-1,-8-9 0 0,5-6 0 0,-6-8 0 0,2-5 0 0,2 1 0 0,2 2 0 0,0 1 0 4,2 2 0 85,0 8 0-89,2 6 0 0,-4 7 0 0,7 2 0 0,-7 5 0 0,-4-14 0 0,6 12 0 0,-6-2 0 0,6 4 0 0,2-2 0 0,5 11 0 0,1-10 0 98,-8 1 0-97,2 0 0-1,1-1 0 0,-3 9 0 0,2 8 0 0,5-2 0 0,-1 5 0 0,-2 6 0 0,7 8 0 0,2 11 0 0,-2 4 0 1,6 9 0-1,0 0 0 96,0-3 0-95,0 3 0-1,0-16 0 0,0 4 0 0,0-5 0 0,0-8 0 0,0 4 0 0,0-4 0 0,0 6 0 1,0 7 0-1,0-1 0 0,0 5 0 0,0-9 0 89,0 2 0-89,0-3 0 0,0 8 0 0,0-3 0 1,0 1 0-1,0 3 0 0,0 6 0 0,0 3 0 0,0 0 0 0,0 0 0 0,-19 0-68 0,-5 0-93 89,14 15-96-89,-5 10-134 1</inkml:trace>
    </iact:actionData>
  </iact:action>
  <iact:action type="add" startTime="27752">
    <iact:property name="dataType"/>
    <iact:actionData xml:id="d4">
      <inkml:trace xmlns:inkml="http://www.w3.org/2003/InkML" xml:id="stk4" contextRef="#ctx0" brushRef="#br0">28394 3950 589 0,'0'0'324'0,"0"0"-160"0,0 0-6 0,0 0-59 0,0 0-1 0,0 0-12 0,0 0-23 1,0 0-9-1,0 0-5 0,59 0-6 0,-32 0 5 0,5 0-1 0,8 0-5 0,0 0-4 0,2 0-6 0,2 0-5 0,-2 0-8 0,3 0 1 0,-1 0-5 0,2 0 3 0,5 0-14 0,-9 0 6 0,0 0-10 1,4 0 0-1,-6 0 0 0,9 0 0 0,-9-8 0 102,6 4 0-102,-1-2 0 0,-3 3 0 0,0 3 0 0,0 0 0 0,-2 0 0 0,0 0 0 0,2 0 0 0,-4 0 0 0,2 0 0 0,2 0 0 0,-6-4 0 0,4 4 0 96,2 0 0-96,-6 0 0 0,-2 0 0 0,4 0 0 0,0 0 0 0,2 0 0 0,2 0 0 0,2 0 0 0,0 0 0 0,3 0 0 0,3 0 0 0,-10 0 0 1,2 0 0 211,-10 0 0-212,2 0 0 0,4 0 0 0,0 0 0 0,2 0 0 0,4 0 0 0,0 0 0 0,15 0 0 0,2 0 0 0,-6 0 0 0,8 0 0 0,1 0 0 1,-5 0 0 0,0 0 0-1,-7 0 0 0,1 0 0 0,-7 0 0 0,-4 0 0 0,1 0 0 0,3 0 0 0,0 0 0 0,-6 0 0 0,7 0 0 0,-5 0 0 0,6 0 0 0,-10 0 0 0,6 0 0 0,-10 0 0 0,4 0 0 99,-2 0 0-99,2 0 0 0,6 0 0 0,2 0 0 0,1 0 0 0,1 0 0 0,5 0 0 0,6 0 0 0,-2 0 0 0,6 0 0 0,-4 0 0 0,-10 0 0 0,5 0 0 103,-7 0 0-103,-3 0 0 0,2 0 0 0,-4 0 0 0,3 0 0 0,1 7 0 0,-6-1 0 1,-4-6 0-1,2 0 0 0,-9 0 0 0,5 0 0 0,-4 0 0 0,3 0 0 0,-5 0 0 99,-1 0 0-99,0 0 0 0,-3 0 0 0,-7 0 0 0,-3 0 0 0,-5 0 0 0,-3 0 0 0,0 0 0 0,1 0 0 0,-3 0 0 0,-4 0 0 0,0 0 0 0,0 0 0 97,0 0 0-97,0 0 0 0,0 0 0 0,0 0 0 0,-19 0 0 0,-42 0-131 1,21 0-146-1,-9 0-152 0</inkml:trace>
    </iact:actionData>
  </iact:action>
</iact:actions>
</file>

<file path=ppt/ink/inkAction8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04:24:21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61">
    <iact:property name="dataType"/>
    <iact:actionData xml:id="d0">
      <inkml:trace xmlns:inkml="http://www.w3.org/2003/InkML" xml:id="stk0" contextRef="#ctx0" brushRef="#br0">11315 5660 562 0,'0'0'130'15,"0"0"9"-15,0 0-29 8,0 0-31 14,0 0-2-22,0 0-8 0,0 0-3 14,0 0-18-14,124-3 25 16,-103 3-5-16,8 0 1 15,1 0-24-14,8 0-15 14,6 0 6-15,5 0-7 13,-5 0-5-13,6 0-9 16,5 0 9-16,0 0-8 14,2 3 4-14,12-3-9 18,-1 0-3-18,-5 0 0 13,11 0-5-13,-3 0 1 16,3 0 0-16,4 0 2 22,2 0 4-22,2 0 0 0,1-3 0 8,-7 3 4 14,-3-4-2-22,-5 4-6 0,-5 0-3 16,-4 0 4-16,10 0-1 14,-1 0-2-14,-1 0 4 16,7 0-2-16,-4 0-1 14,-5 0-1-14,9 0 1 16,-1 0 1-16,-5 4-2 14,4 5-1-14,-3-3-2 16,-6 3 2-16,7-5 0 14,-9-4 2-14,0 5-1 16,-2-5 2-16,0 3-2 14,-4 1-1-14,-2-4 5 16,-3 0-5-16,3 0 2 22,-5 0-2-22,-4 0 4 0,5 0-3 14,-5 0 4-14,13 0-6 16,-6 0 3-15,-1 0 3 13,-6 0-3-14,1 0 6 15,1 0-6-15,5 0 4 14,-9 0-4-14,-2 0 4 16,-4 0-7-16,-7 0 6 15,5 0-3-15,-2 0 1 20,10 0-2-20,-11 0-4 5,5 0 0 2,-6 0 0 7,-5 0 0-14,-8 0 0 21,-3 0 0-21,1 0 0 0,-8 0 0 16,-3 0 0-16,-4 0 0 14,0 0 0-14,0 0 0 16,0 0 0-16,0 0 0 13,0 0-32-12,0 0-89 15,-4 0-69-16,-9 0-103 14,0 0-109-14</inkml:trace>
    </iact:actionData>
  </iact:action>
  <iact:action type="add" startTime="8232">
    <iact:property name="dataType"/>
    <iact:actionData xml:id="d1">
      <inkml:trace xmlns:inkml="http://www.w3.org/2003/InkML" xml:id="stk1" contextRef="#ctx0" brushRef="#br0">31323 4297 258 0,'0'0'118'4,"0"0"-47"1,0 0 41 11,0 0-44-16,0 0-8 21,0 0-16-21,0 0-13 0,-80-25 12 16,54 16-2-16,5 3-12 15,-2 0 4-15,0-1 10 15,-7 7-9-15,1 0 5 14,-5 0-7-14,0 0-3 16,-1 0-12-16,1 0-4 15,-4 0-4-15,9 0 4 16,-7 0-1-16,-6 0-4 14,1 0 2-14,1 0 4 15,0 13 0-15,7-1 1 15,1-1-1-15,-2-3-5 16,9 1 0-16,-2-5-5 22,4 0 3-22,1 0-3 0,3-1-3 7,-4-3 4 15,-2 4-4-22,4-4 3 0,0 0-2 14,0 0 2-14,0 0 2 17,2 9 3-17,-2 0-1 14,-2-2-3-14,4 2 10 16,-7 3-6-16,7-5-3 14,0-1-2-14,2 6-1 21,-4-8-1-21,5 4 5 17,-1 5 5-17,2 2 4 0,-2 2 2 10,0 2-7 10,0 2 3-20,5 4-4 0,-1 7 5 8,-4-2-3 15,2 2 1-23,1 5-7 0,-1-6-1 15,2 0-1-15,1 1-4 14,-3-5 6-14,7 2-6 16,-3 1 4-16,9-1-2 14,-4 8 2-14,1-5-4 16,-1 4 5-16,4-7-2 13,-2-1-1-13,-1 5 3 17,5-8-1-17,0 0 3 14,0-2-4-14,0 3 9 16,0-2-5-16,0 0 3 15,0-4-2-15,0 2 4 15,0 2-4-15,9-5-3 22,10 6 6-22,-6 4-5 0,5 0 4 14,-7-9-5-14,8 5 1 16,0-6-2-16,0-1 2 14,0-3-1-14,-2 2-1 16,2-2 1-16,4 7 0 14,-13-7 3-14,16 2-2 16,-3-5 4-16,-6 1-7 18,10-5 0-17,1 5-2 2,-1-1 1 5,7 1-1 6,6-1 2-14,-5 4 1 16,10-4-4-16,-3 1 3 22,-2-1-2-22,4 0 4 0,-6-5-5 16,-2 2 7-16,-9 0-6 14,-6-2 5-14,3 6-2 16,1-5-2-16,-13-1 1 13,7-3-2-12,-2 2-2 15,6-6 4-16,3 2-3 15,3 4 0-15,5-2 0 15,2-4 0-15,4 3 0 14,0-3 0-14,0 0 2 16,2 0-1-16,-2 0-1 14,4 0 0-14,-6 0 2 16,-2 0-4-16,-6 0 4 22,-1 0-3-22,3 0 2 0,-11 0 0 14,8 0-1-14,1 0 0 16,-1 0 0-16,5-7 1 15,0-7-1-15,-1 3-1 16,1-7 1-16,-4 8 0 10,1-8 0-7,-3 2-1 13,3-8 0-16,-5-8 0 14,7-5 2-14,-10-3-2 16,-1-2 1-16,3 5-1 15,-6 0 0-15,4-4 0 16,-6 1 1-16,0-5-1 13,-5-9 1-13,-1 0-1 16,2-5 0-16,-5-4 2 22,-2 2-2-22,-2-3 1 0,1 2 0 16,-5 9 0-16,0 1-1 19,0 10 0-19,0 9 2 5,0 1-1 2,0 4 0 3,0 3 0 9,0 0 3-19,-19 0 0 0,-2 0-2 14,-15 0 0-14,-4-2 2 16,-4-1-2-16,-9 3-1 14,-2-4 2-14,-4 13 0 16,2-8-1-16,4 2 1 15,5 3-1-15,6-3-1 15,0 7 0-15,4-2 1 22,8 6-3-22,1-1 5 0,14 2-4 14,0 3 2-14,1-1-2 13,5 2 1 5,-1 6-1-18,3-4-1 0,-10 4-23 11,1 0-23-8,-1 0-39 12,-15 0-27-15,15 0-76 16,7 0-96-16</inkml:trace>
    </iact:actionData>
  </iact:action>
  <iact:action type="add" startTime="13179">
    <iact:property name="dataType"/>
    <iact:actionData xml:id="d2">
      <inkml:trace xmlns:inkml="http://www.w3.org/2003/InkML" xml:id="stk2" contextRef="#ctx0" brushRef="#br0">28979 8185 166 0,'0'0'370'22,"0"0"-220"-22,0 0 16 0,0 0-44 13,0 0-28-13,0 0-12 16,0 0-8-16,0 0-16 15,68 0 10-15,-32 0 12 15,10 0-6-15,9 0-15 15,17 4-1-15,12 8-22 16,17 1-9-16,21-5 5 13,15-8-14-13,17 0 1 17,17 0-5-17,-5 0 8 14,5 0-7-14,-1 0 5 16,-5 3-3-16,-16 3-1 21,-7-6-1-21,-20 0-5 0,-19 0 2 15,-6 0-9-15,-19 0 4 16,-11 0-1-16,-22 0 0 14,-18 0-6-14,-12 0 4 16,-11 0-1-16,-4 0 0 13,0 0 0-13,0 0-2 17,0 0 0-17,0 0-1 14,0 0-1-14,-38 0-4 16,-48 4 5-16,-32 4 6 16,-36-1-5-16,-21-3-1 14,-8 2 1-14,-5-6 0 15,7 0 0-15,4 0 1 16,15 0-2-16,10 0 0 20,11-13-2-20,16 4 1 0,20 2 0 17,14 1 0-17,22 3 0 14,14-1 1-14,19 4 6 16,13 0-4-16,10 0 1 14,9 0-2-14,4 0 1 16,0 0 0-16,0 0 1 14,0-4 2-14,0 4 4 16,30 0-3-16,58 0-5 14,43 11 4-14,40 18-5 16,31-4 0-16,21-4 1 14,7-6-1-14,-5-1 1 16,-8-11 1-16,-31 2-2 22,-22-5 2-22,-29 0 3 0,-25 0 1 8,-15 0-2 13,-24 0 0-20,-14 0-1-1,-25 0-1 14,-20 0-1-14,-12 0 1 16,0 0 0-16,0 0-4 14,0 0 1-14,-38 0-3 16,-59 0-2-16,-54-18 4 14,-39-1 2-14,-25-6 0 16,-12 10 1-16,-3-2 5 14,2 5 8-14,20-1-4 16,22 5 3-15,16-1-6 20,35 5-7-20,17 2 0-1,25-4 0 15,28 2 0-15,23 4 0 14,23 0 0-14,14-3 0 16,5 3 0-16,0 0 0 14,0-4 0-14,0-2 0 16,0-6 0-16,19-7 0 14,21-2-4-14,9 4-33 16,-1 9-29-16,-3 8-58 14,1 0-97-14,-33 0-118 17,-3 0-706-17</inkml:trace>
    </iact:actionData>
  </iact:action>
  <iact:action type="add" startTime="17062">
    <iact:property name="dataType"/>
    <iact:actionData xml:id="d3">
      <inkml:trace xmlns:inkml="http://www.w3.org/2003/InkML" xml:id="stk3" contextRef="#ctx0" brushRef="#br0">19904 12324 254 0,'0'0'124'2,"0"0"16"9,0 0 14 0,0 0-14-11,0 0-36 15,0 0-19-15,0 0-11 22,65 8-5-22,-31-8-10 0,6 0 11 14,2 0-9-14,13 0 15 16,8 0-16-16,9 0-11 13,18 0-9-13,15-8-5 16,11-6-3-16,4 4-6 14,5-2-7-14,-5-1 5 16,-6 4-1-15,-5-4-6 12,-1 2 7-13,-9 3-8 17,0 0 2-17,-4-1-4 14,-3 5 0-14,1 1-7 16,2-1-2-16,-2-1 4 22,-5 2-7-22,1-7 5 0,-16 7-6 8,7-1 3 14,-8 4 1-22,2 0 3 0,-9 0 1 16,7 0 1-16,-5 0 1 14,-6 0-4-14,9 0 2 17,-5 0 0-17,5 0-2 12,6 0-4-12,-7 0 4 17,11 0-5-17,-8 4 0 17,4-1 6-16,2 7 0 14,0-2 4-15,0-1-4 5,-9 6 4 2,11-5-7 9,-2 0 3-16,-2 3-5 14,11-1 4-14,-1-3-4 16,5 1 0-16,-1 5 8 14,7-4-8-13,-6 1 4 15,3 4-3-16,-1 2-4 20,6-3 0-20,-4-2 0 0,-4 0 0 14,-1 2 0-14,1-4 0 16,6 0 0-16,-4 3 0 14,10-8 0-14,4-1 0 16,3-3 0-16,4 0 0 13,-3 0 0-13,-3 0 0 16,3 0 0-16,-5 0 0 15,-7 0 0-15,-9-3 0 16,-7-6 0-16,-12 6 0 22,-5-7 0-22,-16 7 0 0,-1-1 0 16,-16-1 0-16,-7 5 0 14,-9-3 0-14,-11 3 0 16,2 0 0-16,-8 0 0 14,9 0 0-14,1 0 0 16,-3-4 0-16,3 4 0 14,5-6 0-14,-7 6 0 16,-3-3 0-16,-3 3 0 14,-2 0 0-14,0 0 0 17,8 0 0-17,-4-3 0 13,3 3 0-13,9-5 0 16,1-3 0-16,11-1 0 22,3 7 0-22,5-3 0 0,6-3 0 14,-10 8 0-14,4-4 0 16,0 0 0-16,-5 4 0 14,7-8 0-14,-13 2 0 16,5 3 0-16,-13-1 0 14,0 1 0-14,-7-2-7 16,-6 1 6-16,-4 4-2 14,0 0 3-14,0 0 0 16,0 0-1-16,0 0-11 14,-44 0 9-14,-49-9 3 16,-33 2 0-16,-34-2 1 15,-11 0 0-15,-21 3 3 15,-6-3-3-15,-6-4 0 22,-7 5 1-22,0-3 1 0,3 2-1 16,1-4 0-16,-25-2 8 14,-4-2-10-14,-6 5 0 17,2 1 0-17,23 11 0 13,12 0 0-13,7 0 0 16,13 0 0-16,18 0 0 14,3 15 0-14,15-3 0 16,14 1 0-16,-2-1 0 14,8-5 0-14,13 2 0 19,7-4 0-19,5-1 0 4,12-4 0 4,10 0 0 7,6 0 0-15,-2 0 0 22,14 0 0-22,1 0 0 0,11 0 0 9,3 0 0 12,5 0 0-21,2 0 0 0,-3 0 0 14,3 0 0-14,6 0 0 16,1 0 0-16,1 0 0 14,-2 0 0-14,-4 0 0 16,0 0 0-16,-2 0 0 14,-4 0 0-14,3 0 0 16,-1 0 0-16,-4 0 0 22,-5 0 0-22,0 0 0 0,-6 0 0 8,-4 0 0 14,-6-12 0-22,-3-1 0 0,9-3 0 16,-7 3 0-16,7 1 0 14,2 1 0-14,-4 1 0 16,6 3 0-16,2 7 0 14,17-6 0-14,10 6 0 16,11 0 0-16,11 0 0 14,-1 0 0-14,5 0 0 16,4 0 0-16,-6 0 0 14,6 0 0-13,0 0 0 15,0 0 0-16,0 0 0 13,0 0 0-13,42 0 0 16,32 10 0-16,27-7 0 22,15 2 0-22,2-5 0 0,4 0 0 8,13 0 0 14,6 0 0-22,11 0 0 0,1 0 0 14,6 0 0-14,9 0 0 16,9 0 0-16,-2 0 0 14,-4 0 0-14,-13 0 0 16,-11 0 0-16,-12 0 0 14,2 0 0-14,0 0 0 16,-2 0 0-16,8 5 0 14,0 1 0-14,1-1 0 16,-9 3 0-16,-9-4 0 22,-8 0 0-22,-6-4 0 0,8 9 0 16,-6-5 0-16,-1-2 0 14,1 11 0-14,-6-3 0 16,-1-2 0-16,-1-1 0 15,-1-3 0-15,0-4 0 15,-8 0 0-15,4 0 0 14,-8 0 0-14,2 0 0 14,0 0 0-14,6 0 0 16,2 0 0-16,5 0 0 16,3 0 0-16,7 0 0 14,4 0 0-14,1 0 0 16,-1 0 0-16,-6 0 0 14,-11 0 0-14,-6 0 0 16,-4-4 0-16,-15 1 0 22,-2 3 0-22,-2-4 0 0,2 4 0 14,0-5 0-14,4 2 0 16,-6-3 0-16,-7-1 0 14,-5-5 0-14,-22 2 0 17,0 3 0-17,-8 3 0 13,2 0 0-13,-5 0 0 16,-3-1 0-16,-1 5 0 14,-12-4 0-14,-7 4 0 16,-2 0 0-16,-6-2 0 14,0 2 0-14,0 0 0 16,0 0 0-16,0 0 0 22,0 0 0-22,-2 0 0 0,-61 0 0 16,-38 2 0-16,-30 15 0 14,-14 0 0-14,-19-11 0 14,-5 4 0-14,-12-10 0 16,4 3 0-16,-5 1 0 16,-3-4 0-16,4 6 0 14,-7-3 0-14,7 2 0 16,2-1 0-16,8-4 0 14,11 0 0-14,0 3 0 14,8-3 0-13,3 0 0 14,7 0 0-15,10 4 0 16,9 0 0-16,14 4 0 22,6 1 0-22,2-1 0 0,6-1 0 8,0 3 0 14,4-3 0-22,1-2 0 0,7 2 0 14,-5-1 0-14,-1 1 0 16,3 5 0-16,-7-3 0 14,3 3 0-14,-3 0 0 16,5 1 0-16,1-6 0 14,1 2 0-14,-3-6 0 16,9 0 0-16,-2-3 0 14,0 6 0-14,-3-2 0 22,-1-4 0-21,-5 8 0 2,9-4 0 3,-2-1 0 8,14 7 0-14,1-2 0 22,6-4 0-22,-3 3 0 0,9-7 0 16,-2 6 0-16,5-6 0 14,-3 0 0-14,4 0 0 14,0 0 0-14,-6 0 0 16,3 0 0-16,-1 0 0 16,-2 0 0-16,0 0 0 14,0 0 0-14,0 0 0 14,0 0 0-14,2 0 0 16,4 0 0-16,-2-6 0 16,-2 2 0-16,19 4 0 14,1-3 0-14,1-1 0 16,2 4 0-16,13 0 0 15,0-5 0-15,4 5 0 16,11 0 0-16,1 0 0 21,-1 0 0-21,0 0 0 0,4 0 0 14,2 0 0-14,0 0 0 16,0 0 0-16,0 0 0 14,0 0 0-13,0 0 0 14,0 0 0-15,0 0 0 14,0 0 0-14,0 0 0 16,0 0 0-16,0 0 0 22,0 0 0-22,0 0 0 0,0 0 0 8,0 0 0 14,0 0 0-22,0 0 0 0,0 0 0 14,-9 0 0-14,-5-3 0 16,-1-7 0-16,-8 3 0 16,4-1 0-16,8 4 0 10,-2-2 0-7,-3 3 0 14,-3-5 0-17,-2 4 0 14,2 0 0-14,2 4 0 16,8 0 0-16,1 0 0 14,8 0 0-14,-4 0 0 15,4 0 0-15,0 0 0 15,0 0 0-15,0 0 0 16,0 0 0-16,0 0 0 23,0 0 0-23,0 0-58 0,0 0-114 13,14 0-178-13,3 13-415 17</inkml:trace>
    </iact:actionData>
  </iact:action>
</iact:actions>
</file>

<file path=ppt/ink/inkAction8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04:25:43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12">
    <iact:property name="dataType"/>
    <iact:actionData xml:id="d0">
      <inkml:trace xmlns:inkml="http://www.w3.org/2003/InkML" xml:id="stk0" contextRef="#ctx0" brushRef="#br0">11479 3945 377 0,'0'0'237'12,"0"0"-126"-12,0 0 38 15,0 0-38-15,0 0-28 16,0 0 5-16,0 0-4 16,0 0-9-15,57-25-16 12,8 22 11-13,17-7-16 16,19-1-5-16,7 0-6 22,10-3-3-22,2 3-5 0,-15-1-5 14,-14-1-7-14,-19 10 6 16,-18-6-7-16,-26 9 7 13,-9 0-17-13,-19 0 1 17,0 0-5-17,0 0-8 14,0 0-2-14,0 0-3 16,-19-9 3-16,-49-10-3 14,-33-6 4-14,-31-12 2 16,5-1-2-16,1 10 2 14,10-4 0-14,13 2 0 17,14 5-2-17,13 10-1 21,28 2 2-21,12 6 0 0,17 3 0 8,10 0 0 14,9 0 0-22,0 1 0 0,0 3 2 14,0-6 0-14,0 6-2 17,0 0 4-17,5 0 0 15,37 21-3-15,13 29-1 14,12 3 2-14,-2-2-4 16,7-1 4-16,-5 3 2 14,-8-7-4-14,-4-2 2 16,-15-11-2-16,-12-16 0 14,-9-9 7-14,-13-4-5 20,-2-4-2-18,-4 0 0-1,0 0-2 6,0 0-1 9,0 0 0-16,13 0-3 22,-7-9-1-22,9-40 5 0,4-15-3 9,-13-10 4 12,0-17-1-21,-6-3-1 0,0-17 0 14,0 10 1-14,0 8-4 16,0 11 4-16,0 24-3 14,0 23 5-14,0 10-1 17,0 13 3-17,0 6-4 13,0 2 4-13,0 4-2 21,0 0 0-21,-16 0 0 10,-37 0 2-10,-6 38-2 15,-6 27 5-15,-5 8-3 16,1 13 5-16,5 11-6 22,3 6 6-22,11-6-6 0,-3-7 5 14,13-15-4-14,10-22-3 16,1-20 1-16,16-12-1 14,7-10 1-14,2-7-14 16,4-4-35-16,0 0-41 14,0 0-46-14,0 0-105 16,0 0-333-16</inkml:trace>
    </iact:actionData>
  </iact:action>
  <iact:action type="add" startTime="3944">
    <iact:property name="dataType"/>
    <iact:actionData xml:id="d1">
      <inkml:trace xmlns:inkml="http://www.w3.org/2003/InkML" xml:id="stk1" contextRef="#ctx0" brushRef="#br0">29905 4553 428 0,'0'0'137'4,"0"0"39"14,0 0-43-18,0 0-38 16,0 0-17-16,0 0-8 0,0 0-17 17,-36-12-11-17,4 8-5 15,0-3-1-15,-5-1-1 14,-3-1-11-14,-5 1 4 17,-5 8 3-17,-1 0-3 21,3 0-5-21,-7 0-2 0,4 0-4 9,-3 0-10 12,-1 12 4-21,6 12-6 0,3-3 2 16,0 4 2-16,3 8-1 15,10-1 3-15,-3 9-3 19,6 8 6-19,5 5-2 6,-2 2 8 4,8 10-6-10,-4-5 1 10,10 0-2 7,-6 0-5-17,10 1-1 12,5-2-3-11,-2 11 3 14,6-6-3-15,0-1 4 23,0-2 0-23,15 1 6 0,27 2-9 7,11-6 6 15,-1 9-8-21,20-12 8-1,0-12 2 13,5-4-7-13,8-11 2 21,1-11 5-21,3-11-3 11,1-7-7-11,1 0 5 11,-1-7-8 8,5-42 4-19,-8-8-4 0,1-14 0 14,-8-13 0-13,-6-15 2 13,-11-8-3-14,-14-2 2 16,-18-9-2-16,-12 2 0 16,-14 3 0-16,-5 5 1 13,0 15-3-13,-13 7 2 22,-38 18-3-22,-12 6 3 0,-15 21-10 17,-8 17-28-17,-5 11-35 13,5 9-39-13,52 4-102 16,9 0-122-16</inkml:trace>
    </iact:actionData>
  </iact:action>
  <iact:action type="add" startTime="7720">
    <iact:property name="dataType"/>
    <iact:actionData xml:id="d2">
      <inkml:trace xmlns:inkml="http://www.w3.org/2003/InkML" xml:id="stk2" contextRef="#ctx0" brushRef="#br0">19891 11761 477 0,'0'0'199'15,"0"0"-28"-14,0 0-30 16,0 0-41-17,0 0-17 11,263 0-7-11,-187 0 7 14,13 0-1-13,12 0-9 20,17 0-19-21,13 0-3 1,8 0-1 14,4 0-12-15,9-6 2 14,-7-1-11-14,5-2 2 18,-3-4-6-18,13 5-2 13,7 1 2-13,12-2-4 16,2 0-7-16,2 6 2 14,-8-1-4-14,0 4 0 16,-4 0 6-16,-9 0-5 14,7 0 5-14,-3 0-11 16,-10 0 3-16,13 0-4 14,-9 4 2-14,2-1-2 16,3 3-3-16,-10-3 8 23,-5-3-10-23,-9 0 10 0,-23 0-2 7,0 0-9 15,-2 0 0-22,0 0 0 0,6 0 0 14,5 0 0-14,5 9 0 16,-5 4 0-16,-5-1 0 14,-17 3 0-14,-5-2 0 16,-10-1 0-16,-8-5 0 14,-4 3 0-14,-15-6 0 16,-4-4 0-16,-16 0 0 15,-14 0 0-15,-14 0 0 15,-7 0 0-15,-8 0 0 22,0 0 0-22,0 0 0 0,0 0 0 8,0 0 0 14,-17 0 0-22,-65 0 0 0,-40 0 0 17,-42 0 0-17,-18 0 0 13,-18 4 0-13,-8 3 0 16,-20-1 0-16,-16-2 0 14,-24-4 0-14,-14 2 0 16,-9-2 0-16,-2 9 0 14,0-1 0-14,2 6 0 16,19-4 0-16,17 0 0 14,19-2 0-14,22-1 0 16,13 2 0-16,24 4 0 15,19-2 0-15,17 2 0 16,10-1 0-16,1-1 0 21,8-3 0-21,-1 2 0 0,1-10 0 14,10 0 0-14,7 0 0 16,10 0 0-16,13 0 0 15,15 0 0-15,3 0 0 12,14 0 0 5,4 0 0-16,1-10 0-1,-10 8 0 15,-12-11 0-15,-5 3 0 14,-1 8 0-14,-1-7 0 16,6 5 0-16,14 0 0 14,14 4 0-14,12 0 0 16,9 0 0-16,15 0 0 22,4 0 0-22,-6 0 0 0,6 0 0 16,0 0 0-16,0 0 0 14,10-11 0-14,53-14 0 16,24 0 0-16,27 4 0 14,27 4 0-14,27 11 0 16,18-3 0-16,22 9 0 14,5 0 0-14,15 0 0 16,8 0 0-16,6 21 0 14,3 4 0-14,5-3 0 16,-5 7 0-16,-5 1 0 14,0-7 0-14,-8-2 0 16,-2-5 0-16,-3-7 0 22,-16-5 0-22,-19-4 0 0,-26 0 0 8,-10 0 0 14,-21 0 0-22,4 0 0 0,-4-7 0 14,-8-6 0-14,-9 4 0 16,-7 2 0-16,5-1 0 14,-11-2 0-14,-1 3 0 17,-7-5 0-17,-17 3 0 13,-11 5 0-13,-10-4 0 16,-14 5 0-16,-1 3 0 15,-4-10 0-15,-2 7 0 15,0-6 0-15,-3-4 0 22,-1 1 0-22,4 2 0 0,-4-4 0 8,-5 6 0 14,-10-1 0-22,-4 3 0 1,-9 6 0 15,-6-6 0-16,0 6 0 13,0 0 0-13,0 0 0 16,0 0 0-16,0-3 0 14,-29-9 0-14,-53-5 0 16,-45 2 0-16,-29-3 0 14,-25 7 0-14,-13 3 0 16,-10-1 0-16,-24 5 0 14,-4 0 0-14,-14 4 0 16,-7 0 0-16,-6 0 0 15,-2 0 0-15,3 0 0 16,-5 0 0-16,19 0 0 21,6 8 0-21,20 3 0 0,18 2 0 14,21-1 0-14,27-2 0 16,15-3 0-16,28-2 0 14,10-2 0-14,6-3 0 16,11 0 0-16,6 0 0 14,0 0 0-14,-6 0 0 16,0-15 0-16,0-3 0 14,-5 1 0-14,7 6 0 16,6-2 0-16,11 10 0 19,0-3 0-19,6-1 0 5,4 7 0 3,-1 0 0 7,-5 0 0-15,-5 0 0 14,1 0 0-14,4 0 0 21,2 0 0-21,17-3 0 0,15 3 0 16,6 0 0-16,15 0 0 14,0 0 0-14,4 0 0 16,-9 0 0-16,7 0 0 15,2 0 0-15,0 0 0 16,55 0 0-16,67-9 0 13,47-4 0-13,39 1 0 16,24 12 0-16,4 0 0 14,6 0 0-14,3 0 0 16,8 12 0-16,21 17 0 23,4-4 0-23,2-1 0 0,-8-2 0 7,-7-10 0 15,-12-9 0-22,-21 4 0 0,-13-1 0 14,-21-2 0-14,-12 4 0 16,-16 5 0-16,-16-7 0 14,-10 0 0-14,-18-3 0 16,-14-3 0-16,-7 0 0 14,-10 0 0-14,-13 0 0 17,9-3 0-17,-7-15 0 14,4 3 0-13,-5 2 0 13,-16 1 0-14,-4 5 0 22,-8-6 0-22,-9 8 0 0,-1-2 0 8,-9-5 0 15,1 6 0-23,-5-1 0 0,-5 3 0 16,-5-1 0-16,1 2 0 13,0-3 0-13,-4 6 0 17,-9 0 0-17,1 0 0 13,-3 0 0-13,-3 0 0 16,9 0 0-15,5 0 0 12,0 0 0-13,-2 0 0 16,-2 0 0-16,-3 0 0 14,-3 0 0-14,4 0 0 23,-3 0 0-23,3 0 0 0,-3 0 0 11,1 0 0 0,-3 0 0-11,-4 0 0 23,-4 0 0-23,0 0 0 0,0 0 0 14,0 0-60-14,0 0-111 16,-4 0-86-16,-11 0-217 16</inkml:trace>
    </iact:actionData>
  </iact:action>
</iact:actions>
</file>

<file path=ppt/ink/inkAction8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04:26:29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95">
    <iact:property name="dataType"/>
    <iact:actionData xml:id="d0">
      <inkml:trace xmlns:inkml="http://www.w3.org/2003/InkML" xml:id="stk0" contextRef="#ctx0" brushRef="#br0">24167 5494 398 0,'0'0'140'3,"0"0"44"13,0 0-6-16,0 0-43 19,0 0-20-19,0 0 3 1,0 0-11 13,0 0 1-14,0 0-25 16,50-34-11-16,-67 105-23 14,-46 30 2-14,-6 29 1 16,-22 26-13-16,-6 16-6 14,-8 8-7-14,1-1-4 16,1 1 0-16,2-8-6 14,0 8 0-14,2-1 0 16,6-3 0-16,-4-8-1 22,11-17 1-22,10-8 4 1,2-6-20 12,9-2 0-12,2-4 0 14,14-13 0-15,1-5 0 14,3-8 0-13,7-15 0 14,7-12 0-15,8-21 0 14,8-20 0-14,6-12 0 16,9-15 0-16,0-4 0 15,0-6 0-15,0 0 0 15,0 0 0-14,0 0 0 12,0 0 0-13,0 0 0 16,0 0 0-16,0-22 0 15,0-9 0-15,0-7 0 24,0 10 0-24,0-1 0 0,0-1 0 13,0 12-81-13,0 1-43 16,0-1-81-16,0 18-101 14,0-3-183-14</inkml:trace>
    </iact:actionData>
  </iact:action>
  <iact:action type="add" startTime="9089">
    <iact:property name="dataType"/>
    <iact:actionData xml:id="d1">
      <inkml:trace xmlns:inkml="http://www.w3.org/2003/InkML" xml:id="stk1" contextRef="#ctx0" brushRef="#br0">22679 5057 246 0,'0'0'480'19,"0"0"-265"-19,0 0-21 13,0 0-74-13,0 0-22 19,0 0 10-19,67 253-25 0,-44-143 0 16,3 5-12-16,3 7 2 14,5 8-12-14,12 10-4 16,7 10-15-15,4 15-1 12,2-2 5-13,4-4-20 18,-4-4-23-18,0-12-3 13,0-8 0-12,-6-16 0 14,-1-4 0-15,-3-18 0 14,4-4 0-14,-5-10 0 24,-4-9 0-24,3-9 0 1,-5-12 0 7,-11-4 0 13,1 0 0-21,-5-8 0 0,-3 4 0 13,-7-2 0-13,1-6 0 17,-1-2 0-17,-4-7 0 14,2-4 0-14,-1-4 0 16,-5 1 0-16,-7-2 0 13,6-1 0-13,-3-2 0 16,-5-7 0-16,0-6 0 14,0-3 0-14,0 0 0 16,0 0 0-16,0 0 0 14,0 0-59-13,-19 0-67 21,-32 0-42-22,20 0-116 1,3 0-112 11</inkml:trace>
    </iact:actionData>
  </iact:action>
  <iact:action type="add" startTime="20517">
    <iact:property name="dataType"/>
    <iact:actionData xml:id="d2">
      <inkml:trace xmlns:inkml="http://www.w3.org/2003/InkML" xml:id="stk2" contextRef="#ctx0" brushRef="#br0">22974 14982 655 0,'0'0'174'13,"0"0"3"-13,0 0-13 14,0 0-58-14,0 0 13 16,0 0-1-16,0 0-37 14,0 0-14-14,0 0-17 16,-28 94-7-16,-35-8 12 14,-15 29-6-14,-8 17-3 16,-9 18-11-16,4 9-2 24,-5-3-10-24,9-1 2 0,7-8-4 7,-2-4-15 15,4 4-6-22,-4 0 0 0,8-1 0 13,2 6 0-12,9-5 0 16,4-13 0-17,15-23 0 13,2-12 0-13,6-34 0 16,6-4 0-16,7-17 0 13,6-6 0-13,5-9 0 16,1-10 0-16,-1 2 0 15,3 4 0-15,1-10 0 15,-3-5 0-15,7-2 0 22,0 3 0-22,-1-2 0 0,5-9 0 8,-6 0 0 14,6 0 0-22,0 0 0 0,0 0 0 16,0 0 0-16,0 0 0 14,0 0 0-14,0 0 0 16,0 0 0-16,0 0 0 14,-4 0 0-14,4 0 0 16,0 0 0-16,0 0 0 16,0 0 0-16,0 0 0 15,0 0 0-15,0 0 0 13,0 0 0-13,0-34-15 16,0-2-123-15,0-1-70 12,0 26-69-13,0-6-114 17</inkml:trace>
    </iact:actionData>
  </iact:action>
  <iact:action type="add" startTime="21466">
    <iact:property name="dataType"/>
    <iact:actionData xml:id="d3">
      <inkml:trace xmlns:inkml="http://www.w3.org/2003/InkML" xml:id="stk3" contextRef="#ctx0" brushRef="#br0">21651 14720 663 0,'0'0'233'0,"0"0"-21"0,0 0-70 16,0 0-18-16,0 0-4 14,46 237-23-14,-33-147-8 16,5 10-18-16,10 9-2 14,-1 7-11-14,9 5-9 17,6 14 4-17,2 11-10 21,5 10-19-21,4-4-24 0,-1-14 0 8,-5-2 0 15,3-26 0-23,-10-8 0 0,2-5 0 16,-2 3 0-16,1 0 0 14,-4-10 0-14,-1 4 0 16,-4-4 0-16,4 1 0 14,-7-10 0-14,1-7 0 16,-7-5 0-16,0-12 0 15,-10-11 0-15,-3-9 0 16,-8-9 0-16,9-11 0 12,-7-2 0-12,-2-3 0 16,7-3 0-16,-9-2 0 14,4-2 0-14,-4-5 0 16,0 0 0-16,0 0 0 22,0 0 0-22,0 0 0 0,0 0 0 14,4 0 0-14,-4 0 0 16,0 0 0-16,0 0 0 14,0 0 0-14,0 0 0 16,0 0 0-16,0 0 0 14,0 0 0-14,0 0 0 17,0 0 0-17,0 0 0 13,-4 0-96-13,-28-21-167 17,15 2-102-17</inkml:trace>
    </iact:actionData>
  </iact:action>
</iact:actions>
</file>

<file path=ppt/ink/inkAction8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45:24.62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75">
    <iact:property name="dataType"/>
    <iact:actionData xml:id="d0">
      <inkml:trace xmlns:inkml="http://www.w3.org/2003/InkML" xml:id="stk0" contextRef="#ctx0" brushRef="#br0">12039 1919 333 0,'0'0'462'3,"0"0"-338"23,0 0-12-26,0 0 0 0,0 0-30 11,0 0-24-11,0 0 10 17,0 0-6-17,-6 0-3 13,21 0-34-13,33 0-3 16,18 0-3-16,16-7-12 16,23-3 12-16,3 2 2 14,16 4-4-14,-6 1-5 17,-11 3 1-17,-10 0-3 13,-21-4 0-13,-13 4 3 17,-6 0-6-17,-8 0-7 14,-13-6 1-14,-5 4 2 23,-12 2-1-23,-6 0 0 0,-13 0 0 13,0 0 0-13,0 0-2 18,0 0-1-18,0 0-9 12,-46 0 10-12,-37 0 3 18,-28 0-2-18,-31 15 6 9,-13 10-6 11,-10 0 1-20,9 0 1 0,15-1-1 15,15-4-1-15,24-8 2 17,22 1-3-17,21-13 0 13,26 0 0-13,20 0 1 24,13 0-2-24,0 0 3 0,0 0-1 9,0 0-1 6,53 0 0-15,39-17 10 18,35 2-8-18,22 2 1 0,24 4-1 12,-15 6 2 7,-19 3-2-19,-27 0-1 0,-19 0 7 22,-17 0-3-22,-17 0 3 0,-9 0-2 14,-14 0 1-14,-17 0-3 15,-13 0 1-15,-6 3-2 8,0 1-3 8,0-4 0-16,-10 18-7 19,-64-3 7-19,-29 2 4 12,-36-2-2-12,8-5-1 13,-2-7-2-13,26-3 3 18,16 0-1-18,28 0 0 23,27 0-2-23,21 0 1 0,15 0 0 15,0 0 0-15,0 0 9 7,0 0-4 9,74 0-2-16,48-3 6 15,32-10-4-14,6 4-2 0,-14 2-3 16,-35 1 1-17,-28 3 1 18,-31 3 0-18,-22 0-1 24,-22 0-1-24,-8 0 1 0,0 0-1 3,0 0 0 15,0 0-4-17,-19 0 0 14,-42 0 4-14,-13 0 2 14,3 0-2-15,12 0 0 0,8 0-35 13,3 0-65 2,22 0-89-15,26 0-105 15,0-4-282-15</inkml:trace>
    </iact:actionData>
  </iact:action>
  <iact:action type="add" startTime="5862">
    <iact:property name="dataType"/>
    <iact:actionData xml:id="d1">
      <inkml:trace xmlns:inkml="http://www.w3.org/2003/InkML" xml:id="stk1" contextRef="#ctx0" brushRef="#br0">20913 216 378 0,'0'0'193'5,"0"0"-83"4,0 0 11 1,0 0-8 10,0 0-25-19,0 0-17-1,0 0-21 15,-44 21-7-15,18-14-1 13,-1 1-12-13,-2-4 1 18,-7 5-6-18,6-5 6 12,-12 4-2-11,-2-1-10 14,-5-3-8-15,1 5-3 24,4-4 1-24,-9 2-4 0,11-3-1 6,-5 5-3 21,1 0 14-27,-4 1-6 0,1-1 6 5,3 0-7 0,-7-5-1 11,2 4 2-16,1-5-5 15,-7 1-1-14,15 2-2 10,-9-3 2 4,3 1-2-14,4 1 3 3,-1-2-3 6,5 1-1 9,0-1 0-19,13 3 2 0,-7-2-2 16,9 1 0-16,2-2-1 14,-1 1 1-14,-1-4 1 14,10 3 0-14,1-3-1 16,-1 0 1-15,13 0-2 20,-4 0 1-21,1 0 0 0,5 0-1 19,0 0 0-19,0 0 1 2,0 0-4 19,0 0-1-21,0 0 0 0,0 0 1 17,0 0 2-17,0 0 2 15,11 0 8-15,12 0-3 17,7-7-4-17,-3-5 0 12,-2-1-2-12,5-2 2 18,-1 2-2-18,5-8 1 12,-7 9 0-12,-6-1 0 20,-4 7-1-20,-10 6 0 13,-1-6 1-12,-6 6 1 14,4 0-1-14,-4 0 1 11,0 0-1-12,0 0 0 22,0 0-4-22,0 0 3 0,0 0 0 14,0-4-5-14,4-3 4 19,7 2 2-19,1 2 4 9,-3 3-3 8,1-6 1-17,-3 6-2 0,-1-4-1 18,3-3 1-18,1 3-2 12,-2 0 1-12,-5 4 1 18,-3 0 0-18,0 0 0 17,0 0 2-17,0-4-2 18,0 4 0-18,0 0-4 0,4-5-1 8,8 5-2 15,-5 0 7-23,3 0-1 0,-1-4 2 13,1 0-1-13,-1 0 1 15,1 0-2-11,-1 1 2 8,-3-1-1-12,0-4 0 11,1 8-1 10,-7 0 0-21,0 0 1 0,0 0 0 18,0-5 1-17,0 5-1 6,0 0 0-7,0 0-3 25,0 0-5-25,0 0 0 0,0 0-7 6,0 0 0 12,-13 0 15-18,-17 7 1 20,-10 10 10-20,-2 8-10 0,2-4 0 15,0-2 0-15,2-1-1 11,0-2-1 4,15-4 1-15,6-5 3 20,9-2-2-20,8-5-1 0,0 0 1 14,0 0 4-14,0 0-3 18,0 3 4-18,0-3-1 14,0 4 4-14,0 9 0 17,0 2 0-17,0 7 0 15,0-4-5-15,0-8 10 18,0 8 8-18,0 1-10 0,19 9 1 15,8-3 6-15,5-4-6 9,2-2-6 10,-1-2 4-19,-1-9 3 2,0 2 5 11,-7-7-12-7,-6-3 0 5,-2 0-7-11,-9 0-2 19,-8 0 0-19,0 0 0 9,0 0 0 11,0 0-55-20,0 0-71 0,0 0-97 17,0 0-241-17</inkml:trace>
    </iact:actionData>
  </iact:action>
  <iact:action type="add" startTime="13660">
    <iact:property name="dataType"/>
    <iact:actionData xml:id="d2">
      <inkml:trace xmlns:inkml="http://www.w3.org/2003/InkML" xml:id="stk2" contextRef="#ctx0" brushRef="#br1">17002 2532 666 0,'0'0'97'8,"0"0"-19"11,0 0-9-19,0 0 2 19,0 0 25-19,0 0-42 1,-230-81 1 7,114 81-14 7,-16 0 0-15,-10 0-13 16,-7 47-5-16,8 16-6 16,12 10-8-15,17 16 0 19,11 10 2-20,23 3 14 0,15-1-4 19,23 6 4-18,17-6-2-1,19 10-3 14,4 0-5-14,23-1-3 9,63 5-4 12,28 0-4-21,27-14-3 0,21-15-1 11,18-20 1 12,13-29-1-23,-18-29 4 0,-4-8-3 13,-21-14-1-13,-13-51 0 17,-15-20 0-17,-15-30 0 13,-20-15 0-13,-18-17-3 15,-20-12 2-15,-22-4 1 9,-16 7-2 8,-11 17 0-17,-11 25 1 2,-80 20-4 17,-35 21-16-19,-38 14-31 4,-22 23-24 5,-10 12-30 5,123 24-44-14,9 0-222 21</inkml:trace>
    </iact:actionData>
  </iact:action>
  <iact:action type="add" startTime="21961">
    <iact:property name="dataType"/>
    <iact:actionData xml:id="d3">
      <inkml:trace xmlns:inkml="http://www.w3.org/2003/InkML" xml:id="stk3" contextRef="#ctx0" brushRef="#br1">17015 6507 585 0,'0'0'157'9,"0"0"-32"3,0 0-26 3,0 0-31-15,0 0-27 14,0 0-4-13,252-8-2 25,-201 4-6-26,6-5 4 0,12 5-11 0,1-4-1 8,6-5-3 8,-4 1-1-16,1-5-8 19,-5 6-1-19,-18-5 2 1,-20 3-2 7,-11 10 4 12,-9-1-2-20,-10 4 4 0,0 0-7 16,0 0-1-16,-17 0 0 15,-46 0 2-15,-34 0 1 18,-21 0-7-18,-25 4 4 23,-13 3 0-23,2 14 3 0,15-2-2 8,27 2-5 8,20 4-1-16,35-8-1 3,17-5 1 7,21-9 1 3,13-3-2-13,6 0-2 21,0 0-7-21,14 0-8 2,50 0-41 6,28 0-87 15,-48 0-193-23,-8 0-523 0</inkml:trace>
    </iact:actionData>
  </iact:action>
  <iact:action type="add" startTime="22904">
    <iact:property name="dataType"/>
    <iact:actionData xml:id="d4">
      <inkml:trace xmlns:inkml="http://www.w3.org/2003/InkML" xml:id="stk4" contextRef="#ctx0" brushRef="#br1">20913 6385 284 0,'0'0'180'10,"0"0"-75"-10,0 0-4 8,0 0-36 4,0 0-22 10,0 0 10-22,0 36 5 1,0-36 15 8,0 0 6-9,17 0 0 23,8 0-14-23,21 0-8 0,7 9-51 8,17-9 11 6,-1 0-10-14,-3 0 8 17,-3 0-11-17,-4 0 0 16,-2 0-1-16,-9 0 0 17,-10 0-2-17,-17-9 1 14,-6 5-1-13,-7 4 7 3,-8 0-6 13,0 0 0-17,0 0-2 14,0 0 0-14,-29 0-2 26,-41 0 2-26,-18 0 1 0,-1 0 1 24,-3 0 0-24,7 0-2 0,14 0 1 0,12 0-1 14,21 0 1-2,21 0-2-12,6 0 1 24,11 0 0-24,0 0 1 0,0 0 0 10,0 0 3-10,28 0 18 14,31 15-14-3,12 7-8-11,-1-2-7 19,-20 1-12-19,-9-2-18 2,-10-1-44 13,-31-15-86-15,0-3-317 10</inkml:trace>
    </iact:actionData>
  </iact:action>
  <iact:action type="add" startTime="24639">
    <iact:property name="dataType"/>
    <iact:actionData xml:id="d5">
      <inkml:trace xmlns:inkml="http://www.w3.org/2003/InkML" xml:id="stk5" contextRef="#ctx0" brushRef="#br1">17895 7315 454 0,'0'0'204'1,"0"0"-65"10,0 0-12-1,0 0-49-10,0 0-21 13,0 0 8-1,0 0-10-12,-86 91-2 27,50-47-9-27,-2-8-10 0,5-4-5 11,9-1-9-11,14-15-3 13,4-3-10-13,6-13 4 9,0 0 0 9,0 0 5-18,0 0 12 16,50-5-22-16,18-41-6 0,-5 2 0 20,0-6-1-20,-19 17 2 14,-23 19-1-14,-10 9 0 9,-11 5 1 13,0 0 5-22,0 0 8 0,0 8 23 20,0 40-25-20,-32 14-8 0,5-9-2 14,-1-12 3-14,14-8-5 10,5-22 2 17,3-3-2-27,6-8 0 0,0 0-2 0,0 0 2 10,15 0 2 3,35 0-2-13,22-27 0 21,6-39-3-21,8-3 3 0,-8 0-3 13,-19 23-1 1,-31 21 2-14,-16 22 2 10,-12 3 2 7,0 3-1-17,-10 60 3 0,-35 17-4 23,-3 2 5-23,6-20-4 0,10-13 1 12,13-20-1-1,11-21-1-11,8-1 3 24,0-7-3-24,0 0 2 0,0 0 4 10,36 0-4 10,29-7-1-20,7-26-2 0,1-5 1 10,-14 7 0 7,-14 6-1-17,-18 14 1 0,-12 6 0 11,-15 5 1 14,0 0-1-25,0 0 1 0,0 0 6 11,0 20-1-11,-13 24-1 13,-10 6-3-13,12-17 1 13,1-17-3 13,10-7 0-26,0-9 0 0,0 0-11 0,0 0-38 11,19-34-99 1,6 6-61-12,5 0-264 19</inkml:trace>
    </iact:actionData>
  </iact:action>
  <iact:action type="add" startTime="25825">
    <iact:property name="dataType"/>
    <iact:actionData xml:id="d6">
      <inkml:trace xmlns:inkml="http://www.w3.org/2003/InkML" xml:id="stk6" contextRef="#ctx0" brushRef="#br1">22093 7377 545 0,'0'0'183'15,"0"0"-20"-14,0 0-51 19,0 0-26-20,0 0-30 0,0 0-20 23,-19 44-15-23,-27-11 8 0,1 3-9 31,-5 1-5-31,10-3-6 0,8-6 3 0,9-9-1 23,15-4-3-23,1-12-7 0,3-3 2 12,4 0 1-12,0 0 0 25,0 0 6-25,0 0-4 0,0-12 8 11,46-37-8 0,9-5-3-11,-11 5-2 15,-10 18-1-15,-8 14 0 26,-16 11 5-26,-10 6-1 0,0 0 9 11,0 0 16-11,0 0-7 10,0 38-10 18,-36 15-11-28,-2 9 4 0,2-5 3 0,5-7 0 13,3-10 2-13,14-12-5 14,5-16 2-3,9-12-5-11,0 0 0 14,0 0-1-14,9-3 8 22,41-44-1-22,13-8-8 0,1 1 0 15,1 5 0-14,-19 8 0 11,-3 13 1 3,-27 11-2-15,-3 9 3 3,-9 8-1 8,-4 0 2 3,0 0 2-14,0 0 1 23,0 4 5-23,0 32-4 0,0 11-6 11,0-12-1-11,0-2 2 19,-4-8-2-19,4-8 1 11,0-9 2-11,0-4-2 16,0-4 1-16,0 0-2 25,0 0-1-25,44 0 0 0,11-10 0 12,-2-27 1-12,8-10-1 13,-2-3 0 6,-15 10-4-19,-10 12 5 0,-24 16 0 12,-3 6 0 3,-7 6 0-15,0 0 0 0,0 29 1 12,-11 25-1 2,-14-1 0-14,6-13 0 24,4-11 2-24,9-16-2 0,6-11 1 14,0-2-1-13,0 0 1 16,0 0 0-17,0 0-1 0,21 0-1 15,23-27 1-2,-4-2-2-13,9-5 2 14,-11 12-1-14,-9 7 2 15,-6 12-1-15,-10 3 1 13,-3 0-1-13,-7 0-1 15,1 0-1-15,2 3-21 29,-6 15-35-28,0-5-48-1,0-7-54 0,0-6-120 13,0 0-366-13</inkml:trace>
    </iact:actionData>
  </iact:action>
  <iact:action type="add" startTime="28224">
    <iact:property name="dataType"/>
    <iact:actionData xml:id="d7">
      <inkml:trace xmlns:inkml="http://www.w3.org/2003/InkML" xml:id="stk7" contextRef="#ctx0" brushRef="#br1">28954 8581 301 0,'0'0'218'14,"0"0"-42"-14,0 0-21 12,0 0-63-1,0 0-26-10,0 0 1 21,0 0-7-22,25 0-5 0,-3 0-10 11,5 0 7 12,5 0-1-23,1 0 11 0,7-3-8 12,0 3-16-12,5-4-9 12,7 4-8 12,7 0-9-23,0 0-3-1,4-5 0 0,5 1-6 16,6 1 7-16,-1 3-3 13,7 0 4-12,-8 0-5 11,2 0 0 0,-7 0-1-12,3 0 1 16,-7 0-1-16,0 0-3 15,3 0-1-15,9 0-1 14,1 0 1-14,2 0 0 26,-4 0 0-26,-2 0 0 0,-5 0-1 13,-2 3 1-13,-6-3 0 13,-4 4 2-13,-4 5-2 13,6-6 2-13,-2 6-2 12,-3 0 2 13,9-2-2-25,0-4-1 0,3 7 1 0,3-7-1 13,5 2 1-12,1-5 0 11,-5 4-2 3,-3-1 2-15,-2 3 2 13,5-2-3-13,-11-2 4 14,-2 4-2-14,-7-3-2 25,0-3 1-25,1 0-1 0,2 0 0 14,-5 0 0-13,-6 0-1 11,-4 0 1-12,-9 0 1 13,-4 0-1 10,-4 0 1-23,-12 0 0 0,-1 0 0 14,-6 0 3-14,0 0-1 12,0 0 0-12,0 0-2 13,0 0-1-13,0 0 0 23,0 0 0-23,-40 0 0 0,-34 0 2 16,-12 0-2-16,-22-9 1 13,-18 3 1-1,-3-3-2-12,-20 5 0 12,-3 4 0-12,2 0 0 26,1 0 0-26,-3 0-1 0,7-5 1 15,-3 2 1-15,7 3-1 13,0 0 3-13,10 0-2 14,5 0 0-14,1 0 1 13,16 0-1-13,8 0 1 26,12 0-2-26,7 0 0 0,6 0 1 12,2-13-1-12,3 6 0 13,-5-2 0-1,0 9 2-12,6 0-1 15,11 0 1-15,7 0-2 13,12 0 0-13,4 0 2 27,8 0-2-26,9 0 0-1,1-3-1 11,7-3-1-11,5-1 2 14,-5 2-1-14,5 1 2 12,4 1-2 2,2 3 1-14,0 0 0 24,0 0-1-24,0 0 2 0,0 0 1 14,0 0 0-14,0-4 1 17,2-4 3-17,50-1 2 11,20-5-6-11,21 12 1 15,10-4 1-15,5 3-2 14,12 3 3-14,2 0 0 26,0 0 8-26,5 0-2 0,16 0 1 13,-4 9-4-13,11-1 0 14,1-4-3-14,-1 3 0 14,-9 1-1-14,-12 5 2 12,-13 0 0-10,-11-4-2 13,-6 3 0-15,-11-9-3 14,5 1 2 11,-6-4-2-25,9 0-1 0,-5 0 0 0,8 0 1 14,6 0-2-14,-10 0 2 13,-2 0-2-12,0-4-1 13,-11 1 2-13,-4-2 0 13,-11-2-1-1,-8 1 2-13,-10 3-1 17,-7 3 0-17,-4-4 0 14,-7 4 0-14,-9-5 2 1,1 5 0 11,-15-4-2 15,3 4 7-27,-3-3-6 1,-8 3 2-1,2 0-3 13,-2 0 0-10,0 0 0 10,0 0-4-13,-21 0 1 12,-42 0 3 2,-23 0 1-14,-14 16-1 14,-20 5 5-14,-10-5-4 13,-26 0-1-13,-11-3 1 15,-12-5-1-15,-2-8-1 26,6 0-2-26,-6 0 1 0,-7 0 2 13,7 0 2-13,0-18-1 14,8 3-2-14,13 2 1 15,10 1 0-15,15 8 2 32,7-5-1-32,14 6-1 0,11 3 1 0,12-4 2 23,3 4-3-23,16 0 2 0,3 0 0 19,16 0 0-19,17 0-1 0,9 0-1 14,16 0 2 12,3 0-2-26,8 0 0 0,0 0 0 0,0 0 3 17,0 0-2-17,0 0 19 13,29 0-5-12,53 0-9 12,41 0-6-13,28 0 0 17,22 0 0-17,13 0 0 14,10 0 1-14,-5 0 0 14,-14 0 2-14,-8 0-2 14,-11 0 5-14,2 0 3 13,-4 4-3 0,8-1-1-12,1 3-3 1,-3-3 3 12,2 1-5-13,-8-4 5 25,-25 0-4-26,-21 0-1 0,-20 0 1 20,-8 0 2-20,-8 8 2 0,-7-4-5 16,-12 5 3-16,-15-5-1 29,-6-4 3-29,-11 0-5 0,-4 0 2 0,-4 0-1 14,-7 0-1-14,-1 0 1 14,-3 0 0-1,-4 0-1-13,0 0 2 13,0 0-4-13,0 0-1 14,0 0 2-14,0 0-10 15,-40 0 8-15,-13 0-52 15,-4 0-52-15,-8 0-93 14,48 0-122-14,4 0-558 14</inkml:trace>
    </iact:actionData>
  </iact:action>
  <iact:action type="add" startTime="34561">
    <iact:property name="dataType"/>
    <iact:actionData xml:id="d8">
      <inkml:trace xmlns:inkml="http://www.w3.org/2003/InkML" xml:id="stk8" contextRef="#ctx0" brushRef="#br1">17554 10836 751 0,'0'0'114'18,"0"0"12"-18,0 0-7 0,0 0-34 13,0 0-12 1,0 0-7-14,0 0-4 30,0 0-14-30,-223 214-15 0,185-183-9 0,23-14-3 30,4-8-5-30,11-9-10 0,0 0 0 0,0 0 4 16,19 0-10-16,36-9 6 14,19-35 2-14,4-1-6 17,-15 8 0-17,-14 12 2 14,-26 13 0-14,-15 12 13 14,-8 0 0-14,0 0 5 14,0 0 4-14,0 0 0 14,0 27-20-14,0 11 5 14,0-4-2-14,0-12-3 15,-4 1 7-15,4-8-5 15,0-7 1-15,0-3-3 14,0-5-4-14,0 0-2 14,30 0-3 2,35-17 1-16,7-29 2 0,10-11 0 15,-13 5 0-15,-20 14 1 16,-20 13-1-16,-16 22 0 15,-13 3 2-15,0 0-1 15,0 0-1-15,0 0 3 30,-15 46 6-30,-23 1-6 0,4 3 5 0,5-12-5 15,16-19 3-15,3-1 2 18,10-15 1-18,0-3 4 29,0 0-7-29,0 0-6 0,23 0 2 0,30 0 1 15,14-9-3-15,-2-18 0 16,1-2-2-16,-16 13 0 13,-18 4 2-12,-24 12 0 13,-8 0 3-14,0 0-3 15,0 3 0-15,0 34-12 14,0-8 10-14,-8-8-6 16,8-14-30-16,0-7-64 17,17 0-108-17,16-4-160 15,7-30-723-15</inkml:trace>
    </iact:actionData>
  </iact:action>
  <iact:action type="add" startTime="35624">
    <iact:property name="dataType"/>
    <iact:actionData xml:id="d9">
      <inkml:trace xmlns:inkml="http://www.w3.org/2003/InkML" xml:id="stk9" contextRef="#ctx0" brushRef="#br1">21136 11016 455 0,'0'0'256'17,"0"0"-80"-17,0 0-45 18,0 0-73-18,0 0-13 0,0 0 3 14,-65 106-9 0,8-76 3-14,13 6-11 16,-7-8-5-16,15 2-16 16,9-10-1-16,14-12-7 0,9-4-1 19,4-4 0-19,0 0 0 15,17-4 2-15,40-42-2 14,21-10-1-14,4-14 1 16,-4 5-2-16,-19 12 1 17,-10 13 0-16,-20 18 0 0,-20 15 1 15,-9 7 2-16,0 0 16 16,0 0 46-16,-5 39-36 16,-31 7-21-16,-4 4-5 15,7-6 4-15,5-11 2 18,9-1 5-18,7-7-3 16,12 0-6-16,0-9 6 0,0-4-7 17,0-3 0-17,10-9-2 16,26 0-2-16,13 0-1 15,10 0 0-14,2-37-1 14,4-9 2-15,-6-2-1 19,-6 6 1-19,-13 19-1 0,-21 7 2 17,-11 16 1-17,-6 0-1 19,-2 0 3-19,0 0 6 0,0 28-6 18,0 4-1-18,-2-7-2 14,-6-13 4-14,8-5-3 16,0-7 7-16,0 0-3 16,0 0 2-16,0 0-5 15,0 0-1-15,0 0-2 15,0 0-1-15,33-16-2 17,1-16 1-17,2-2-7 19,-4 7-15-19,-5 7-11 0,-14 2-56 18,-13 18-46-18,0 0-177 3</inkml:trace>
    </iact:actionData>
  </iact:action>
  <iact:action type="add" startTime="36867">
    <iact:property name="dataType"/>
    <iact:actionData xml:id="d10">
      <inkml:trace xmlns:inkml="http://www.w3.org/2003/InkML" xml:id="stk10" contextRef="#ctx0" brushRef="#br1">17691 12070 398 0,'0'0'158'16,"0"0"-66"-16,0 0 45 16,0 0-29-16,0 0 4 17,0 0-26-17,0 0-30 17,-122-29 1-17,69 22-17 16,0 3-14-16,-1 0-6 0,-3 4-4 15,-2 0 3-15,-4 0 5 16,-3 0 2-16,1 15-7 16,6 27 4-16,0 10 2 16,6 1-8-16,3 10 1 16,12-4-4-16,12 6-2 15,7 10-5-15,15 7 4 21,4 11-5-21,0 9 3 0,23-2 1 20,36-7-4-20,17-21-4 0,25-12-2 16,20-38 0-16,18-22-1 15,4 0 1-15,-6-40 0 16,-25-42 0-16,-5-24 1 18,-16-13 0-18,-20 1 1 16,-20 9-2-16,-28 15 0 1,-23 12-2 16,0 0 1-17,-38 3-5 19,-52 7-7-19,-18 7-39 15,-4 19-43-15,13 21-53 1,70 25-126 16,6 0-468-17</inkml:trace>
    </iact:actionData>
  </iact:action>
  <iact:action type="add" startTime="41609">
    <iact:property name="dataType"/>
    <iact:actionData xml:id="d11">
      <inkml:trace xmlns:inkml="http://www.w3.org/2003/InkML" xml:id="stk11" contextRef="#ctx0" brushRef="#br1">18970 15735 569 0,'0'0'173'16,"0"0"-64"-16,0 0 1 16,0 0-57-16,0 0-13 18,0 0-5-18,0 0 5 0,0 0-4 15,-154 158-7-15,154-150 0 16,0-8-4-16,0 0-9 18,0 0-7-18,30-19 4 15,29-27-11-15,6-7-2 16,0 5 2-16,-14 12 8 17,-19 14 9-17,-18 9 6 0,-7 13 10 16,-7 0 15-16,0 22 21 17,-32 38-38-17,-16 23-31 20,-7-11-1-19,4-18-1-1,15-8 2 16,13-18-1-16,13-12 2 17,10-13-3-17,0-3 1 16,0 0-1-16,42 0 3 16,32-44-3-15,6-5 0 16,6-5 0-17,-8 10 1 0,-15 16-1 17,-21-2 1-17,-21 23 6 19,-12 7 3-19,-9 0 5 0,0 0 11 17,0 25 30-16,-23 40-30 18,-21 8-25-19,-1-8 0 0,18-12 1 17,8-32-1-16,13-4 0 16,6-17 1-17,0 0-2 18,0 0 0-18,37 0 0 0,37-20 0 17,8-17-1-17,-1-9 1 16,-10 6 0-16,3 2 2 23,-15 9-4-23,-13 2-1 0,-6-1-11 19,-10 3-39-19,-1 3-36 0,-6-3-84 19,-23 22-34-19,0 3-308 17</inkml:trace>
    </iact:actionData>
  </iact:action>
  <iact:action type="add" startTime="42719">
    <iact:property name="dataType"/>
    <iact:actionData xml:id="d12">
      <inkml:trace xmlns:inkml="http://www.w3.org/2003/InkML" xml:id="stk12" contextRef="#ctx0" brushRef="#br1">22485 15699 438 0,'0'0'202'21,"0"0"-14"-21,0 0-71 0,0 0-27 16,0 0-18-16,0 0-10 16,0 0-7-16,-230 165-5 18,186-115-12-18,6-9 1 0,4-4-4 18,13-9-7-18,13-7-5 16,4-8-17-15,4-9-1 16,0-4-1-17,0 0 2 16,23 0 7-16,44-25-13 0,22-25 0 20,10-10 0-20,-9 11 2 19,-18 11-2-19,-28 19 4 0,-14 10 4 20,-26 9 11-20,-4 0 9 1,0 0-1 16,0 0 1-17,0 0-3 18,0 21-18-18,0 14-6 18,-4-6 2-18,-9-8-2 0,11-5 0 16,2 1 1-15,0-17 0 17,0 0 0-18,0 0-2 16,0 0 0-16,32 0 2 17,18 0-4-17,5 0-2 0,8-21 3 18,-4-12-4-18,-12 4 4 17,-16 11 0-17,-16 5 2 18,-15 13 1-18,0 0-2 0,0 0 4 24,0 3 14-24,0 43-8 0,-15 8-9 24,-10-7 1-24,6-1-2 0,8-9 1 19,7-17 3-19,-2-5-2 0,6-15 0 17,0 0-2-17,0 0 0 18,0 0 0-18,38 0-7 19,21-28-3-19,4-12-22 0,2-1-16 21,11-4-71-21,6-1-61 0,-56 27-95 19,1 13-493-19</inkml:trace>
    </iact:actionData>
  </iact:action>
  <iact:action type="add" startTime="43714">
    <iact:property name="dataType"/>
    <iact:actionData xml:id="d13">
      <inkml:trace xmlns:inkml="http://www.w3.org/2003/InkML" xml:id="stk13" contextRef="#ctx0" brushRef="#br1">25953 15674 392 0,'0'0'222'1,"0"0"-102"16,0 0 13-17,0 0-46 18,0 0-29-17,-252 166-8-1,207-117-10 17,1 1-13-17,10-13-5 17,11-12-4-17,17-9-1 19,2-4 3-19,4-12 2 0,0 0-6 17,0 0-4-17,0 0 5 16,40-28-9-15,29-26-7 17,11-19 0-18,7 3-1 0,-14 12 2 18,-14 23 1-18,-25 13 7 17,-15 19 21-17,-8 3 10 20,-11 0 12-20,0 0-11 0,0 41-16 21,0 15-26-21,-11 1 3 0,-1-8-3 21,1-12 2-21,9-8-2 2,-2-12 2 14,4-6-1-16,0-11 0 17,0 0-1-17,0 0-1 18,0 0 1-18,29 0-1 0,11-7 1 17,9-33 0-17,8-10-4 17,2-3 4-17,-3 3 0 20,-9 6 0-20,-18 19 0 0,-10 22 0 18,-15 3 0-18,-4 0 6 19,0 0 0-19,0 7 2 1,0 39-7 17,-27 7-1-18,0 4 2 19,8-20-2-19,10-18 0 0,5-2 0 19,4-9 1-19,0-8 0 17,0 0 0-17,0 0-1 0,0 0 0 19,0 0-2-19,0 0-17 21,0 0-41-21,13 0-69 0,-7-8-97 20,7-3-257-19</inkml:trace>
    </iact:actionData>
  </iact:action>
  <iact:action type="add" startTime="44723">
    <iact:property name="dataType"/>
    <iact:actionData xml:id="d14">
      <inkml:trace xmlns:inkml="http://www.w3.org/2003/InkML" xml:id="stk14" contextRef="#ctx0" brushRef="#br1">29369 15571 431 0,'0'0'88'25,"0"0"73"-25,0 0-29 0,0 0-45 0,-234 200-23 19,201-160-21-19,1-2-3 20,9-5-2-19,4-4-4-1,4-14-8 18,13-2-7-18,2-5-7 17,0-8 4-16,0 0-8 17,0 0 12-18,0-11-6 0,36-32-11 18,4-1-2-18,2 16-1 0,-17 11 1 19,-1 9 3-19,-14 8 15 19,-10 0 8-19,0 15-3 0,0 28-22 19,0 4 1-19,0-9-1 18,-10-9-2-17,5-5 3 16,5-21 2-17,0 3 4 0,0 1 2 19,0 5 13-19,0 1-14 0,0-1-8 17,24-9-1-17,3-3-1 23,7 0 0-23,14-15-2 0,3-35 1 19,-5-3 0-19,7 16 1 20,-13 8 0-20,-9 14 0 0,-14 12 1 21,-10 3 2-21,-7 0-3 0,0 0 6 18,0 3-4-18,0 22-1 19,0-13-1-19,0-5 1 0,0-7 0 18,0 0 2-18,0 0 2 20,0 0 1-20,0 0 2 0,23 0-3 18,4-7-4-18,9-33-2 20,2-2 2-20,-7 5-2 0,-5 5 0 20,-3 8 1-20,-6 12 0 19,-7 6 4-19,-1 6-4 0,-9 0 1 23,0 0 8-23,0 42-1 0,0 6-7 22,0-2 1-22,0-1-1 0,0-8 0 17,0-12-1-17,0 3 0 22,0 0-1-22,0-16 2 0,0-5-2 18,0-7-4-18,0 0-50 0,10-10-76 20,-1-15-104-20,-7 4-281 21</inkml:trace>
    </iact:actionData>
  </iact:action>
  <iact:action type="add" startTime="46390">
    <iact:property name="dataType"/>
    <iact:actionData xml:id="d15">
      <inkml:trace xmlns:inkml="http://www.w3.org/2003/InkML" xml:id="stk15" contextRef="#ctx0" brushRef="#br1">19004 17001 360 0,'0'0'83'18,"0"0"-7"-18,0 0 39 20,0 0-27-20,0 0-1 0,0 0-16 19,-4-90 1-19,-34 90-3 20,-11 0-29-19,-10 0-11-1,-12 0-10 18,-12 0-2-18,3 0-4 0,-14 16-3 19,-1 25-3-19,-2 11-2 19,4 19-4-19,5 11 1 0,12 12 0 19,6 6 2-19,13 8-3 19,9-7 1-18,8 2 2-1,21-6 12 25,19 3-6-25,0-10 5 1,59 3-1 1,38-3-13 18,21-8 0-20,23-29-2 22,4-16-3-22,-4-37 3 0,-14 0 1 19,-15-17 0-19,-7-66 0 0,-8-35 0 21,-15-29 0-21,-23-8 0 0,-19-5 0 18,-25 11-1-18,-15 14-4 21,0 16-59-21,-32 86-106 0,-18 20-236 19</inkml:trace>
    </iact:actionData>
  </iact:action>
</iact:actions>
</file>

<file path=ppt/ink/inkAction8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45:24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3">
    <iact:property name="dataType"/>
    <iact:actionData xml:id="d0">
      <inkml:trace xmlns:inkml="http://www.w3.org/2003/InkML" xml:id="stk0" contextRef="#ctx0" brushRef="#br0">12379 4871 450 0,'0'0'209'0,"0"0"-56"0,0 0-28 0,0 0-42 0,0 0-28 2,0 0-25 73,0 0-15-75,132-43-1 0,-108 30-2 0,11 5 6 0,8-3 25 0,9-1 17 0,12-1 1 0,5 3 24 0,13-5-14 0,5 3-14 89,7-1-6-89,12 1-6 0,16-1 2 0,23 6-17 0,24-5 0 0,12 3-2 0,9 5-8 0,-5-1 4 0,-6 5 5 0,-16 0-24 0,-14 0 15 1,-16 0-7 79,-23 0-2-80,-35 0 0 0,-24 0-5 0,-32 0 2 0,-17 0-2 0,-2 0-3 0,0 0-3 0,-29 0-7 0,-77 0 7 0,-56 0 1 2,-42 0 3 78,-32 0 1-80,-34 0 6 0,-2 0 1 0,-2 0 7 0,28 0-11 0,35 0-1 0,30 0-7 0,37 18 0 0,41-2 1 0,36-3-1 4,33-5 1 79,21-1-1-83,13 2 3 0,11 0-2 0,88-2 5 0,65 6-5 0,53 2 2 0,34-5-3 0,12 2 1 0,-18-9 0 0,-30 1-1 0,-38-4-3 84,-28 0 2-84,-24 0 0 0,-22 0 2 0,-27 0 0 0,-28 0 0 0,-18 0-2 0,-20 0 1 0,-10 0-1 0,0 0-2 0,-46-4-1 0,-83-5 3 5,-64 3 1 73,-52 6 7-78,-18 0-3 0,1 0 1 0,26 0-5 0,38 0-2 0,51 0-2 0,39 0 4 0,30 6-1 0,38 3 1 0,19-5-1 81,21-4 1-81,53 0 2 0,97 0 0 0,86-13-2 0,54-16 0 0,14 10 0 0,-30 2-1 0,-53 13-6 0,-57-3 7 0,-52-1 0 0,-42 4-1 107,-30-2 3-107,-30 3-1 0,-10 3-1 0,0 0-2 0,-63 0-2 0,-78 0-3 0,-61 0 7 0,-45 0 1 0,-4 0 11 0,5 0-6 0,33 0-3 1,42 9-2-1,49 3 1 0,40-1-1 81,40-2-1-81,25-4 1 0,17-2 0 0,25 4 6 0,101 3 0 0,68 5-2 0,59 1-5 0,-8 1 0 0,-26 0-6 0,-65-5 2 0,-55-5 1 86,-49-1 3-86,-27-6-1 0,-20 0 0 0,-3 3 0 0,0 2-10 0,-83-5-1 0,-52 0 12 0,-46 0 0 0,-8 0 3 0,5 0-1 0,30 0-2 0,51 0 1 81,34 0 3-81,33 0-4 0,25 0 4 0,11 0-2 0,17 0 2 0,105 0 6 0,66 0-9 0,50 7 1 0,-2 25-2 0,-23-7-4 83,-53-7-3-83,-61-11 7 0,-48-2 0 0,-39-2 1 0,-12 1-1 0,0-4-3 0,-71 0-7 0,-68 0 9 0,-60 0 1 0,-37 0 1 0,-8 0 16 1,16 0-12 86,43 0 2-87,46 0-1 0,50 0 1 0,43 0-7 0,29 0 0 0,17 0 0 0,9 0 0 0,100 0 0 0,47 0 0 0,46 0 0 0,-12 0 0 82,-30 0 0-81,-50 0 0-1,-43 0 0 0,-37 0 0 0,-13 0 0 0,-15 0 0 0,-2 0-22 0,0 0-30 0,0 0-39 0,-34 0-43 0,-36 0-28 80,33 0-109-80,7 0-290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16T01:22:30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25">
    <iact:property name="dataType"/>
    <iact:actionData xml:id="d0">
      <inkml:trace xmlns:inkml="http://www.w3.org/2003/InkML" xml:id="stk0" contextRef="#ctx0" brushRef="#br0">12031 6887 721 0,'0'0'121'19,"0"0"46"-19,0 0-30 0,0 0-49 16,0 0-28-16,0 0-7 14,0 0 21-14,0 0-4 16,0 0-10-16,0 0 8 14,0 0 14-14,0 76-62 16,0 7-3-15,0-1 0 12,2-10 0-13,9 2-2 16,-7-17 0-16,0-11-1 22,-4-5-6-22,0-16 9 0,0-10-13 14,0-6 3-14,0-5-6 16,0-4 7-16,6 0 0 14,-6 0 11-14,0 0 1 16,0 0-6-16,0 0 4 14,0 0-5-14,0 0 4 16,5 0-10-16,-5 0 2 14,0 0 0-13,4 0 3 14,2 0 3-15,17 0-1 14,17 0-3-13,17 0-11 14,6 0 0-15,1 0 0 15,5 0 0-15,-6 0 0 15,5 0 0-15,-1 0 0 22,3 0 0-22,-1 0 0 0,3 0 0 16,10-4 0-16,0-9 0 14,9-4 0-13,0 5 0 14,-1 5 0-15,-1-3 0 14,3 2 0-14,1 4 0 16,-4 4 0-16,3-7 0 14,-12-1 0-14,-2-1 0 16,5 1 0-16,3 0 0 15,-2 8 0-15,9-3 0 16,-4 3 0-16,3 0 0 13,-1 0 0-13,4 0 0 17,6 0 0-17,-2 0 0 21,0 0 0-20,-2 0 0-1,-2 0 0 14,-9 0 0-14,-8 0 0 17,-2 0 0-17,-2 3 0 12,8 2 0-12,-6 2 0 17,6 2 0-17,-10-5 0 13,-3 1 0-13,-6-2 0 16,5 1 0-16,1-4 0 14,3 0 0-14,2 0 0 16,-7 0 0-16,7 0 0 14,-7 0 0-14,1 0 0 16,1 0 0-16,-12 0 0 22,2 0 0-22,2 0 0 0,0 0 0 9,9 0 0 12,4 0 0-21,-3 0 0 0,7-4 0 17,-2 4 0-17,2 0 0 14,0 0 0-14,-8 0 0 16,12 0 0-16,-6 0 0 13,-1 0 0-12,-3 0 0 21,-9 0 0-21,-4 0 0-1,-2 0 0 8,-12 0 0 7,-1 0 0-15,4 0 0 13,-8 0 0-13,-6 0 0 16,0 0 0-16,-5 0 0 23,-4 0 0-23,-1 0 0 0,-1 0 0 7,-13 0 0 15,7 0 0-22,-15 0 0 0,-2 0 0 15,0 0 0-15,0 0 0 15,0 0 0-15,7 0 0 14,-7 0 0-14,0 0 0 16,0 0 0-16,8 0 0 15,1 0 0-15,1 0 0 16,-6 0 0-16,-4 0 0 14,0 0 0-14,2 0 0 20,5 0 0-20,16 0 0 11,8 0 0-11,10 0 0 15,9 0 0-15,1 0 0 22,-11 0 0-22,2 0 0 0,-2 0 0 15,-8 0 0-15,3 0 0 14,-1 4 0-14,-2-1 0 16,-5-3 0-16,-4 4 0 14,0 2 0-14,13-4 0 16,-10 4 0-15,7 1 0 17,-7-7 0-18,7 4 0 5,-3-4 0 3,3 0 0 5,3 0 0-12,-8 0 0 14,-5 0 0-15,-6 0 0 13,2 0 0-13,-11 0 0 17,-6 6 0-17,-2-6 0 21,0 0 0-21,0 0 0 0,0 0 0 15,0 0 0-15,0 0 0 17,0 0 0-17,0 0 0 12,0 0 0-12,0 0 0 16,0 0 0-16,0-42 0 14,0-16 0-13,0-6 0 14,0 22 0-15,0 26 0 14,0 16 0-14,0 0 0 16,0 0 0-16,0 0-205 14,0 0-154-14,0 16-427 17</inkml:trace>
    </iact:actionData>
  </iact:action>
  <iact:action type="add" startTime="5520">
    <iact:property name="dataType"/>
    <iact:actionData xml:id="d1">
      <inkml:trace xmlns:inkml="http://www.w3.org/2003/InkML" xml:id="stk1" contextRef="#ctx0" brushRef="#br0">12891 4280 267 0,'0'0'144'0,"0"0"-48"16,0 0 60-16,116-254-4 14,-102 210 28-14,-9 16-62 16,3 12-23-16,-6 16 3 14,-2 0 1-14,0 0-5 17,0 0-2-17,0 72 38 14,-63 72-48-14,-36 64-41 16,-25 46 18-16,-1 16-21 14,11-11-2-14,15-28-9 16,21-57-2-16,19-64-7 21,28-48-18-21,12-37 0 0,19-25 0 15,0 0 0-15,46-62 0 15,91-69 0-15,49-68 0 14,29-34 0-14,-13 4 0 16,-55 53 0-16,-48 75 0 14,-59 63 0-14,-40 38 0 16,0 111 0-16,-59 114 0 14,-50 94 0-14,-30 39 0 16,-13-27 0-16,17-54 0 14,19-69 0-14,34-80 0 17,42-59 0-17,27-51 0 21,13-18 0-21,91-108 0 0,76-92 0 8,96-99 0 14,76-91 0-22,28-47 0 0,-30 20 0 16,-78 93 0-15,-109 137 0 13,-91 139 0-14,-59 96 0 16,-4 186 0-16,-112 136 0 14,-59 96 0-14,-49 19 0 16,-9-55 0-16,28-103 0 13,58-111 0-12,60-106 0 21,51-64 0-22,36-46 0 0,104-82 0 10,102-89 0 7,106-107 0-17,95-98 0 18,58-90 0-18,3 3 0 0,-74 80 0 8,-130 142 0 14,-127 151 0-22,-91 100 0 0,-46 198 0 14,-42 138 0-14,-85 103 0 17,-47 13 0-17,-12-64 0 14,28-114 0-14,40-109 0 17,49-87 0-17,45-61 0 13,24-27 0-13,38-81 0 16,99-87 0-16,87-89 0 14,92-79 0-14,71-72 0 15,14 5 0-15,-47 76 0 15,-95 106 0-15,-114 134 0 15,-71 87 0-15,-57 106 0 22,-17 149 0-22,-91 100 0 0,-65 42 0 16,-16-42 0-15,14-89 0 12,31-99 0-13,49-78 0 16,42-56 0-16,30-33 0 14,6-4 0-14,46-101 0 16,77-67 0-16,77-73 0 14,53-65 0-14,52-51 0 16,3 9 0-15,-51 71 0 13,-86 101 0-14,-79 116 0 16,-71 79 0-16,-21 170 0 13,-44 109 0-12,-63 76 0 15,-20-5 0-16,9-66 0 22,26-99 0-22,31-95 0 0,27-60 0 13,27-40 0-12,7-5 0 15,36-90 0-16,65-62 0 13,45-57 0-13,39-32 0 16,28-11 0-16,-8 31 0 14,-26 50 0-14,-53 64 0 16,-61 61 0-16,-31 36 0 14,-19 10 0-14,-7 10 0 16,-8 55 0-16,0 18-140 14,0 16-105-14,0-54-135 17,-14 8-591-17</inkml:trace>
    </iact:actionData>
  </iact:action>
  <iact:action type="add" startTime="8002">
    <iact:property name="dataType"/>
    <iact:actionData xml:id="d2">
      <inkml:trace xmlns:inkml="http://www.w3.org/2003/InkML" xml:id="stk2" contextRef="#ctx0" brushRef="#br0">5684 10922 570 0,'0'0'380'15,"0"0"-279"-15,0 0 46 17,0 0-25-17,0 0-63 20,0 0-16-20,0 0 19 0,25 159-23 8,-25-109 7 14,0-1-1-22,0-8-1 0,0-9-19 14,0-7-8-14,0-12-2 16,11-5-10-16,-1-1 2 14,3-7 7-14,6 4 6 17,4-4-16-17,13 0 1 13,-2 0 13-13,23 0 0 17,-3 0 4-17,10 0-5 14,5 0 4-14,11 0-3 15,2-8 4-15,1-3 2 22,1-2-2-21,9 1-2-1,-5 8-4 7,9-5 9 15,-11 6 0-21,5-1-16-1,-5-5-9 15,5-3 0-14,10-4 0 12,-6-2 0-13,10 1 0 16,-6 2 0-16,-8 8 0 14,0-1 0-13,-1 2 0 11,-1 6 0-7,10-4 0 7,-15 4 0-12,13 0 0 17,-8-7 0-16,12-1 0 11,-2-9 0-12,2 5 0 16,-4 1 0-16,-4-2 0 14,3 3 0-13,-5 4 0 21,-5 6 0-22,-3-6 0 0,-16 6 0 10,-4 0 0 4,-2 0 0-14,1 0 0 21,7 0 0-21,5 0 0 0,-3 0 0 14,1 0 0-14,6 0 0 16,-4 0 0-15,0 0 0 12,8 0 0-13,-2 0 0 16,-9 0 0-16,-1 0 0 14,-7 0 0-14,0 0 0 21,-4 0 0-21,-4 0 0 5,-2 0 0 2,4 0 0 7,2 0 0-13,4 0 0 19,-8 0 0-20,4 0 0 0,-6 0 0 8,1 0 0 14,1-3 0-22,2 3 0 0,-9 0 0 17,3 0 0-17,-11 0 0 13,-8 0 0-13,-5 0 0 16,-12 0 0-16,-5 0 0 14,5 0 0-14,0 0 0 16,-5 0 0-16,3 0 0 14,-9 0 0-14,-2 0 0 16,-2 0 0-16,0 0 0 14,0 0 0-14,0 0 0 16,0 0 0-16,0 0 0 14,0 0 0-14,0 0 0 17,0 0 0-17,0 0 0 21,0 0 0-20,0 0 0-1,0 0 0 13,0-4 0-13,0-8 0 16,0-29 0-16,0-21 0 15,0-18 0-15,0-12 0 16,0 12 0-16,0 15 0 13,-2 23 0-13,2 14 0 16,0 16 0-15,0 6 0 12,-4 6 0-13,4 0-128 16,0 0-103-16,0 43-231 15</inkml:trace>
    </iact:actionData>
  </iact:action>
</iact:actions>
</file>

<file path=ppt/ink/inkAction9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54:2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7">
    <iact:property name="dataType"/>
    <iact:actionData xml:id="d0">
      <inkml:trace xmlns:inkml="http://www.w3.org/2003/InkML" xml:id="stk0" contextRef="#ctx0" brushRef="#br0">30345 11693 497 0,'0'0'130'2,"0"0"51"-2,0 0-44 18,0 0-42-18,0 0-13 0,0 0-3 16,0 0 7-16,192-22-11 19,-125 16 10-19,17-1-13 0,22-5-24 19,14-5-4-19,17-4-13 18,15 6-13-18,18-3 2 3,-1 7 0 14,-7 3 4-17,-12-2-6 20,-18 7-2-20,-16-4-2 0,-14-5-1 22,-1-1-5-22,-11-5-4 0,-3 12 6 20,-11-7-4-20,-3 1 3 21,-9 3 0-21,-10 2 4 0,-18-2-7 19,-4 6 0-19,-13-7-3 0,-11 3-1 18,-4 3 0-18,-4-4-2 20,0 3 0-20,0 1-1 0,0 0-4 21,-63 4 5-21,-40 0 10 1,-38 0-6 17,-15 4-1-18,-15 28 2 18,-16-2-2-18,-9-1 4 2,2-5-5 17,2-8-2-19,13 0-1 19,23-3 1-19,4 2-2 0,22 7 2 19,7-3-2-19,14 2 1 28,20-5 1-28,26 0 0 0,19-7-2 0,27 3 4 21,6-8-2-21,11-4 1 0,0 0-2 18,0 0-4-18,7 0 3 19,47 0 2-19,20 0 2 0,23 0-1 19,8 0-1-19,20 0 3 2,10 0-3 16,14 0 4-18,18 0-3 20,12 0 2-20,6 0-1 0,1 0 0 19,-11 0 0-19,-24-7-1 19,-7-5 3-19,-20-5-3 0,-2-1 4 19,-6-6-4-19,-4 1 4 21,-5-2-4-21,-16 4 2 0,-15 2 0 20,-11-2-1-20,-25 8 2 0,-13 1 0 19,-8 5 1-19,-16-2 0 20,-3 5-1-20,0 4-3 0,0 0 0 18,-85 0-1-18,-56 0 8 19,-42 0-7-19,-7 13 4 0,-19-3-1 20,9 2-3-20,-4-2 5 20,6 1 0-20,19 2-6 0,16-1 0 20,22 5-2-20,19 2 0 0,21 2 2 20,15 0 0-20,27 4-1 19,14-9 0-19,20-3 2 0,17-5 0 18,8-4 0-18,0-1-1 20,0 1 0-20,0-4 0 0,0 0 0 19,33 0 0-19,39 0 2 0,23 0 1 20,29-11-1-20,32-10-1 20,38-4-1-20,21-2 3 0,0 4-3 20,-28 4-3-20,-29 1 2 0,-27 3 0 19,-9 2 2-19,3 1-3 21,-3 5 4-21,-4-5-1 0,-13 3 1 19,-23 5-2-19,-23 4 0 1,-14 0 2 18,-24 0-1-19,-5-3-1 19,-11 3-1-19,-5 0-2 0,0 0-23 18,0 0-46-18,0 0-45 17,0 0-66-17,-5 0-87 19,-22 0-169-19</inkml:trace>
    </iact:actionData>
  </iact:action>
  <iact:action type="add" startTime="6141">
    <iact:property name="dataType"/>
    <iact:actionData xml:id="d1">
      <inkml:trace xmlns:inkml="http://www.w3.org/2003/InkML" xml:id="stk1" contextRef="#ctx0" brushRef="#br0">31078 14925 531 0,'0'0'171'18,"0"0"-9"-18,0 0-11 2,253-15-65 15,-166 3-29-17,18-1 2 19,17 1-12-18,24-4 1 0,14-2-1 18,6 7-16-19,5 3 12 20,-7-2-5-20,-8 7-5 0,-19 3 3 19,-15 0-2-19,-12 0-1 20,-22 0-8-20,-14 0-10 0,-19 0-4 29,-13 0-6-29,-25 0-2 0,-13 0 3 0,-4 0 0 21,0 0-2-21,0 0-4 0,-63 0 0 20,-40 0 4-20,-39 13 2 21,-3-5-3-21,-9-8-3 0,-4 4 1 20,6-4 3-20,-8 0-4 0,-2 7 0 20,-2-1 5-20,14 6-5 2,5-1 1 16,18 6-1-18,20-2-1 19,18 2 1-19,22-5 0 0,25-3-1 22,21 0 2-22,12-6 1 0,9-3-1 19,0 4 1-19,0-4 7 23,66 0-5-23,37 0-2 0,36 0-1 18,23 0 1-18,28 0-1 0,8-7 1 20,-4-5 0-20,-7 2 4 21,-18 2 1-21,-11 4 13 0,-8 1-6 19,1-9 2-19,-3-1-9 0,-16 1 1 19,-24-4-5-19,-28 4 1 4,-38 2 2 13,-17 10 2-17,-20 0 0 20,-5 0-1-20,0 0-4 0,-15 0-3 19,-71 0 0-19,-54 18 4 19,-43 10 0-19,-30 1 0 0,-10-17-2 20,-11 1 0-20,15-1 3 20,0-12 7-20,14 7-5 0,26 2-4 20,27-5-2-20,30 11-1 0,36-5-1 19,31-10-1-19,28 2 1 21,20 4 2-21,7-3 0 0,11 1 3 19,75 6-1-18,60 1-1-1,50-11 1 20,31 0-3-20,26 0 0 2,6 0-4 15,-12-36-3-17,-32-9 7 21,-30 8 0-21,-37 12 0 0,-34 4 1 21,-32 10 1-21,-38 3-1 0,-15 2 1 20,-29 6-1-20,0 0 2 22,-8 0-3-22,-85 14-2 0,-56 22 2 20,-56 4 3-20,-24-12-1 0,-5-3 0 20,-7-15 1-20,5-8-2 1,22 7 6 19,20-1-7-20,38 9-2 2,38-10 0 16,36 5 2-18,33-2-1 19,34-2 3-18,15-8-3-1,0 4 3 21,97 3-2-21,55 2 0 19,63-4 3-18,19-5-3-1,6 0-5 20,-36 0 1-20,-41-21 2 0,-45-4-1 19,-32 9 4-19,-27-1-2 2,-23 9 2 17,-21 8-1-19,-15 0 1 20,0 0-1-20,0 0 0 0,-42 0-5 19,-62 0 5-19,-41 25 3 3,-28 12 0 15,-4-17-1-18,-4-4 1 20,21-5 1-20,29-5-4 0,38-6 0 19,45 0-3-19,25 0 3 21,23 0-5-21,0 0 3 0,82 0 0 20,55-17 2-20,19 1 0 0,-4 13-18 19,-24-3-29-19,-39 6-32 2,-20-11-52 17,-23-10-101-18,-46 9-83 19,0 8-719-20</inkml:trace>
    </iact:actionData>
  </iact:action>
  <iact:action type="add" startTime="10821">
    <iact:property name="dataType"/>
    <iact:actionData xml:id="d2">
      <inkml:trace xmlns:inkml="http://www.w3.org/2003/InkML" xml:id="stk2" contextRef="#ctx0" brushRef="#br0">13784 16184 386 0,'0'0'167'0,"0"0"-60"1,0 0 12 16,0 0-6-17,0 0-37 20,0 0-23-20,0 0-2 1,-42-12 36 17,-51 12-30-18,-23 0-3 23,-14 12-3-23,-13 33-11 0,-5 11 1 21,3 26-7-21,-1 17-7 0,9 3-2 21,11 16-5-20,10 14-10-1,23 5 10 20,22 10-2-20,41 18-1 1,30-10 7 19,4-1 6-20,97-1-14 2,51-16-10 19,46-29-1-20,47-35-2-1,45-36-3 20,5-37 2-20,-14 0-3 21,-20-71 2-21,-54-39-2 0,-33-34 1 21,-24-30 0-21,-36-47 0 0,-28-7 1 20,-37 3 2-20,-35 0-2 2,-14 24 8 18,-52 26-6-20,-77 24 4 20,-50 33-1-19,-38 35-3-1,-23 43 0 21,-17 33-3-21,19 7 0 0,21 0-29 21,33 36-52-21,41 0-78 0,132-15-46 21,11 4-173-21</inkml:trace>
    </iact:actionData>
  </iact:action>
</iact:actions>
</file>

<file path=ppt/ink/inkAction9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54:2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8">
    <iact:property name="dataType"/>
    <iact:actionData xml:id="d0">
      <inkml:trace xmlns:inkml="http://www.w3.org/2003/InkML" xml:id="stk0" contextRef="#ctx0" brushRef="#br0">11352 4530 621 0,'0'0'135'21,"0"0"-42"-21,0 0 1 0,0 0-24 23,0 0-25-23,0 0 10 0,0 0 1 23,93-49 3-23,-65 40-2 0,1 0-1 23,9 2 1-23,4-2-8 0,11 2-12 23,-5-2-7-23,5 2-12 0,10-5 1 24,-4 4-2-24,0-2 5 0,9 7-5 23,-9-7 3-23,4 8-6 1,2-8 4 24,-6 7-13-25,0-1 6 0,0 4 1 0,4-3 0 24,5-3-3-24,6-3 2 0,-1 2-5 23,3-1-1-23,-13 1 4 1,3-3-2 22,-9 7 7-23,-3-1-2 0,-5 4-7 24,-5 0 4-24,9 0-3 0,-7 0 5 2,7 0-8 21,-3 0 7-23,9 0-5 0,-4 0-2 24,4 0-2-24,9-4-1 0,-9 0 1 23,6 0-1-23,-12-1 1 0,-3-3 4 25,-8 4 3-25,-6 4-4 0,4 0 6 0,-10 0-7 24,12 0 2-24,-4 0-4 0,4 0 5 24,0 0-6-24,-2 0 1 0,2 0 2 24,5-13-3-24,-1 10 5 0,-6-10-1 24,-4 10 5-24,-2-1-3 0,-11-2 0 22,6 4-2-22,-6-4 0 0,7 6 0 23,-1 0-1-23,1 0 5 0,4-4-7 24,4 1 3-24,6-1-2 0,-8 1 2 24,6-2-4-24,-2-4 8 0,-6 5-2 0,8 0 0 23,-2-4 1-23,2 8-3 0,-6-3 6 23,-3-1-2-23,-3 4 7 1,-1 0 1 22,-1 0-1-23,3 0-7 0,1 0-1 24,0 0-7-24,-1 0 0 0,7 0 0 24,-12 0 0-24,1 0 0 0,0 0 0 25,-8 0 0-25,0 0 0 0,-2-6-14 0,2 4-52 23,-11-3-63-23,11 5-100 0,-14 0-104 23,-3 0-641-23</inkml:trace>
    </iact:actionData>
  </iact:action>
  <iact:action type="add" startTime="10071">
    <iact:property name="dataType"/>
    <iact:actionData xml:id="d1">
      <inkml:trace xmlns:inkml="http://www.w3.org/2003/InkML" xml:id="stk1" contextRef="#ctx0" brushRef="#br0">31158 2953 314 0,'0'0'136'0,"0"0"19"0,0 0 6 22,0 0-46-22,0 0-32 0,0 0-18 24,-101 21-8-24,36 2-16 0,-17 5-5 25,-15 3-8-25,-4-3-4 0,-11 3-3 2,-4 10-10 20,-2 9 2-22,2 0-1 0,2 2 2 24,11-2-6-24,6 3 7 0,2-2-6 25,13 17 2-25,13 4 2 0,12 14 10 25,17 24 6-25,10 12-7 0,22 15-1 1,8 9-8 24,0 1 4-25,65 0 6 0,30-13-13 23,31-4-4-23,34-14-2 0,30-26-4 23,33-30 1-22,18-36-1-1,-5-24 0 3,-17 0 1 19,-25-40-1-22,-11-29 3 0,-25-24-3 25,-8-31 4-25,-32-23-3 0,-21-27-1 25,-34-23 0-25,-34-7 1 0,-29 11-1 26,0 23 1-26,-44 29-2 0,-57 28 2 0,-30 27-3 23,-20 19-4-23,-10 27-26 0,-9 25-49 26,3 15-32-26,104 0-85 0,10 3-346 25</inkml:trace>
    </iact:actionData>
  </iact:action>
  <iact:action type="add" startTime="13437">
    <iact:property name="dataType"/>
    <iact:actionData xml:id="d2">
      <inkml:trace xmlns:inkml="http://www.w3.org/2003/InkML" xml:id="stk2" contextRef="#ctx0" brushRef="#br0">28743 7034 185 0,'0'0'552'23,"0"0"-432"-23,0 0 20 0,0 0-47 24,0 0-27-24,230 7-6 0,-108-7-3 23,34-15 3-23,26-10-3 0,11-4-12 24,10 1 0-24,-18 7-5 0,-21 10-11 24,-29 3 5-23,-25 8-4-1,-19 0 2 0,-22 0-12 24,-14 0-4-24,-21 0-7 0,-18 0 3 24,-7 0 0-24,-9 0 2 0,0 0 3 25,-11 12-4-25,-67 16-6 0,-46 4-5 2,-23 1-3 29,-22-12 2-31,-12-5-2 0,-5-9 0 0,5 2 1 25,6-5-1-25,21-4 1 1,17 8 0 2,19-4 1 20,30 9 1-23,12-5-2 0,38-1 0 24,11 3 0-24,22-10-1 0,5 0 1 27,0 0-12-27,0 0 9 0,66 0-2 0,60 0 5 24,53 0 0-24,45 0 0 0,16 0 1 26,6 0 0-26,-24 0 0 0,-24 0 5 4,-23 0 6 17,-26-4-4-21,-22-5 2 1,-28-3-1 24,-19 2 5-25,-34 7-7 0,-16-1 3 24,-22 4-7-24,-8 0 2 0,0-4-5 26,-4 4 0-26,-87-4 9 0,-56 0-6 0,-41-5 3 25,-14 2-6-25,4-5 4 0,17 0-4 26,21-4 3-26,23 4-3 0,29 2 2 24,26 7-1-24,25-6-1 0,32 6 1 0,21-3 0 25,4 2 1-25,0 4-1 0,48 0 5 24,76 0-2-24,53 0 0 0,51 0-4 25,21 0 3-25,-3 0-3 0,-33 0 2 0,-49 0-1 26,-54 0 1-26,-45 0 9 0,-16 0-6 25,-35 0 2-25,-7 0-5 0,-7 0 1 25,0 0-1-25,-17 0 1 1,-80 0 7-1,-42 0-9 26,-38 0 2-26,-6 0 0 0,10 0-6 25,27 0 2-25,20 0-14 0,29 0-55 0,25 0-54 26,26 0-68-26,46 0-144 0,0 0-836 4</inkml:trace>
    </iact:actionData>
  </iact:action>
  <iact:action type="add" startTime="17961">
    <iact:property name="dataType"/>
    <iact:actionData xml:id="d3">
      <inkml:trace xmlns:inkml="http://www.w3.org/2003/InkML" xml:id="stk3" contextRef="#ctx0" brushRef="#br0">14151 9173 771 0,'0'0'192'0,"0"0"-85"0,0 0 2 0,0 0-22 22,0 0-11-22,0 0 4 0,0 0-11 24,0-8-13-24,0 8 2 0,29 0-15 24,20 0-1-24,4 0-17 0,20 0 2 25,14 0-2-25,14 0-16 0,13 0 0 26,6 0 1-26,-2 0 5 0,2 0 8 0,-15 0 11 27,-2 0-10-27,-1 0-7 0,-12-7-5 2,-10-5-1 24,-6-1-3-26,-15-3-4 0,-19 7 1 26,-15 2 0-26,-8 7-1 0,-13 0-2 0,-4 0 0 27,0 0-2-27,0 0 0 0,0 0 0 26,0 0-3-26,0 0-4 0,0 0-27 0,0 0-38 26,0 0-30-26,0 0-57 0,-4 0-74 25,-15 0-189-25</inkml:trace>
    </iact:actionData>
  </iact:action>
  <iact:action type="add" startTime="21189">
    <iact:property name="dataType"/>
    <iact:actionData xml:id="d4">
      <inkml:trace xmlns:inkml="http://www.w3.org/2003/InkML" xml:id="stk4" contextRef="#ctx0" brushRef="#br0">30783 9223 399 0,'0'0'122'2,"0"0"-1"20,0 0 36-22,0 0-61 0,0 0-2 25,0 0-9-25,0 0-1 0,0 0 8 25,0 3-11-25,0-3-1 0,0 0 3 26,0 0-9-26,11 0-18 0,18 0 3 0,11 0-13 25,7 0-14-25,7-12-6 0,14-4 0 25,10-3 4-24,12-6 1-1,24 4-5 2,13 2-7 24,10-3 6-26,-7 7-7 0,-3-7 2 27,-7 6-10-27,-15 4 3 0,-4-4-2 0,-4 4 1 26,-10 2 2-26,-5-1-9 0,0 3-5 2,-6-1 0 24,-4-3 0-26,-3-1 0 0,-16 6 0 26,-1-5 0-25,-16 4 0-1,-8 4 0 1,-5-5 0 30,-15 5 0-30,1 1 0-1,-5-2 0 0,-4 5 0 25,4-4 0-25,2 4 0 0,-1 0 0 4,-1 0 0 20,-4 0 0-24,0 0 0 0,0 0 0 25,0 0 0-25,0 0 0 0,0 0 0 25,0-3 0-25,0 3 0 1,0 0 0-1,0 0-10 25,0 0-26-25,0 0-4 0,0 0 7 26,0 0 5-26,0 0 21 0,0 0-2 0,0 0 7 24,0 0-5-24,0 0-8 0,0 0-4 25,0 22-44-25,0 3 4 0,0-3-25 26,0 2-29-26,0-16-96 0,0 9-107 0</inkml:trace>
    </iact:actionData>
  </iact:action>
  <iact:action type="add" startTime="28291">
    <iact:property name="dataType"/>
    <iact:actionData xml:id="d5">
      <inkml:trace xmlns:inkml="http://www.w3.org/2003/InkML" xml:id="stk5" contextRef="#ctx0" brushRef="#br0">26554 13483 560 0,'0'0'201'0,"0"0"-45"25,0 0-23-25,0 0-48 0,0 0-13 28,0 0 3-28,0 0-3 0,329-32 0 0,-184 25-8 35,34-8-11-35,26-3-18 0,22 5 15 0,9 1-14 30,-8 5-7-30,-20 7-2 0,-26 0-7 0,-33 0-5 2,-26-6-5 26,-22-10-1-28,-36 4-4 0,-17-1 9 2,-26 6-9 25,-22-1-3-27,0-5-2 0,-47 1 0 34,-69 9 3-34,-65 3 1 0,-38 0 16 0,-36 0-2 0,-13 11 7 27,1 6-15-27,12 2 0 0,29 2-7 28,22-5-1-28,31-3-1 0,36-10-1 0,38 6 0 28,40-6 0-28,25-3 0 0,28 6 1 0,6-6 1 28,0 0-1-28,57 0 1 0,61 0-1 0,50 7 0 30,41 1-1-30,27-4 1 0,15-4 1 0,-7 0-1 30,-10 0 4-30,-10 0-4 0,-26-7-1 0,-28-18-3 30,-14 1 3-30,-15-7 0 0,-14 13 1 0,-28-3 6 27,-27 0-1-27,-26 9-1 0,-27 5-1 29,-11-1 8-29,-8 8-10 0,-44 0 5 0,-91 0-6 29,-69 31-1-29,-53 7 3 0,-36-14 3 0,4-5 4 28,17-4-5-27,41-8-2-1,45 5 0 0,34 4-1 28,45-4-1-28,31-3-2 0,36 0 2 0,34-2-1 28,6-7 0-28,54 0 0 0,81 0 1 28,66 0-1-28,39 0 6 0,23 0-6 1,-12 0 4 28,-36 0-4-28,-51 0-3-1,-46 0 0 0,-31 0 3 27,-35 0-1-27,-22 0 3 0,-20 0-2 0,-10 0 1 30,0-4-1-30,0-4-4 0,0-2-26 0,0 0-54 28,-17-11-60-28,-42-4-16 0,19 13-84 0,0 8-153 28</inkml:trace>
    </iact:actionData>
  </iact:action>
  <iact:action type="add" startTime="33307">
    <iact:property name="dataType"/>
    <iact:actionData xml:id="d6">
      <inkml:trace xmlns:inkml="http://www.w3.org/2003/InkML" xml:id="stk6" contextRef="#ctx0" brushRef="#br0">26421 18848 154 0,'0'0'462'1,"0"0"-314"-1,0 0 26 0,0 0-83 26,0 0-28-26,0 0-4 0,0 0-13 26,0 0-8-26,95 0 12 0,-51 0 20 0,13 0-7 28,4 0-6-28,19 0-11 0,5-10-7 28,12 3-9-28,2 7 1 0,-7-8-2 0,16 8-2 31,-11 0-4-31,4 0-4 0,2 0-2 0,5 0-5 29,-3 0 1-29,3 0-5 0,-7 0-1 0,-7 0-5 30,-3 0 1-30,-4 0-2 1,-14 0 1-1,-3 0 3 29,-7 0-2-29,-6 0 1 0,-13 0-1 0,-6 0 5 29,-15 0-3-29,-14 0 1 0,-5 0 0 0,-4 0-2 28,0 0 3-28,0 0-5 0,0 0-1 0,-13 0 1 28,-50 8 9-28,-30 9-9 0,-25-9-1 29,-8 3 1-29,-20-11-2 0,-3 9 0 0,3-9 0 29,7 0 0-29,15 9-3 0,4-9 1 0,4 3 4 28,4 1-5-28,9-1 3 0,19 6 0 0,8-9 0 29,23 0 0-29,22 0-1 0,10 0 0 0,19 0 0 27,2 0 1-27,0 0-2 0,0 0 2 29,0 0-2-29,0 0 0 0,2 0 2 0,55 0-3 28,31 0 3-28,28 0 3 0,31 0-3 0,28 0 5 28,19 0-4-28,11 0 7 0,-12 0 0 0,-20 0 10 29,-34 0-4-29,-27 0 3 0,-13 0-6 0,-23 0-3 29,-13 0-1-29,-14 0-4 1,-11 0 7-1,-20 0-7 27,-15 0 3-27,-3 0 0 0,0 0-6 27,0 0 0-27,-11 0 2 0,-71 0-2 0,-36 0 4 28,-42-9 2-28,-19-1-6 0,-7-8 9 0,7-1-9 28,8 9-1-28,28-5-3 0,17 15 4 2,16-9 0 26,28 9-2-28,19 0 2 0,27 0 0 29,17 0 1-29,15 0-1 0,4 0 3 0,0 0-3 28,0 0 6-28,4 0-2 0,55 0-2 0,32 0 0 27,31 17-1-27,25 0 0 0,32-14 0 2,13-3 3 25,0 0 0-27,-11 0-4 0,-25 0-2 29,-21 0 2-29,-21 0 3 0,-24 0 0 0,-20 0-3 4,-13 0 2 22,-32 0 0-26,-8 0 0 0,-17 0 4 30,0 0-3-30,0 0 2 0,-17 0-4 0,-72 0 4 28,-50 0 3-28,-35 16-8 0,-27-7 0 0,-18 0 0 30,2-9 0-30,4 0 0 0,24 0 0 0,20 0 0 28,24 3 0-28,14 4 0 0,32 11 0 0,34-11 0 28,23 3 0-28,23-8 0 0,19 7 0 28,0-9 0-28,0 0 0 0,0 0 0 0,0 0 0 28,0 0 0-28,0 0 0 0,29 0 0 0,20 0 0 27,16 0 0-26,0 0-5-1,9 0-34 0,0 0-28 28,-11 0-46-28,-13 0-55 0,-47 0-112 34,-3 0-152-34</inkml:trace>
    </iact:actionData>
  </iact:action>
</iact:actions>
</file>

<file path=ppt/ink/inkAction9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54:2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00">
    <iact:property name="dataType"/>
    <iact:actionData xml:id="d0">
      <inkml:trace xmlns:inkml="http://www.w3.org/2003/InkML" xml:id="stk0" contextRef="#ctx0" brushRef="#br0">5094 8516 548 0,'0'0'148'27,"0"0"-50"-27,0 0 23 0,0 0-33 0,0 0-30 30,0 0 3-30,0 0-3 0,0 0-14 1,0 0-2 31,0 0 26-32,0 0-20 0,-181-4-13 0,111 4-10 29,3 4-8-29,8 17-6 0,4 0 8 0,2 2 2 30,9 5-5-30,10 3-3 0,-4 6 6 0,9 3-5 29,4 5 1-29,-1 4-10 0,7-1-1 0,0 2-3 30,11 5 1-30,2 8 0 0,6 2-2 1,0 4 5 29,0 6 0-30,0-10 9 0,19-4-10 0,8-16 8 31,0-4-4-31,11-13-3 0,7-3 1 0,14-10-3 37,8 3 0-37,11-7-3 0,4 3 6 0,0-3-6 0,-6-7 6 32,-6 4-3-32,-7-3 1 0,-12-1-3 0,-3 0 0 30,-18-4 0-30,-1 0 0 0,-6 0-2 0,0 0 3 30,3 0-5-30,7-4 5 0,7-24-4 0,3-13 1 3,-8-12 1 27,5-6 0-30,-2 0 0 0,-10-9-2 0,-7 11 3 33,2 4-2-33,-8 6 1 0,-7 0 0 0,1 7-1 29,-9 3 0-29,0-1-2 0,0 3 3 0,0 2 0 32,0 1-1-32,-13-1-1 0,-25 8 4 0,-6 0-2 29,-13 10 1-29,-8-6-2 0,-5 10 1 0,1-6 0 30,10-1-1-30,2 6 2 0,2-3-3 0,0 5 4 31,7 0-2-31,1 4 0 0,-1 4 1 0,1 2 0 30,-5 0-1-30,7 0 0 0,-3 0 0 0,2 0 1 32,6 0 1-32,-5 8-4 0,12 8 4 0,-3-4 0 1,2 7-1 30,0 3 2-31,1 6 1 0,1 0 2 0,5 6-2 31,1 1-3-31,-1 3 4 0,2 2-3 0,8 6 8 31,4-9 13-31,9 8-8 0,4-1-6 0,0 6 2 31,0 2-3-31,0 1 0 0,0 4 1 0,17-3 6 30,14 7-1-30,12-8-2 0,-3-3-2 0,4-10-1 30,6-2-6-30,-3-7-2 0,1-10 0 0,7 0 0 32,4-13 0-32,9-5-2 0,1-3 2 1,-6 0-1 29,3 0 1-30,-7 0 0 0,-9-11-1 1,7-10 0 31,-6-7-2-32,-5-13 2 0,-2-1-1 0,3-6-1 0,-12-1 1 31,1-5 2-31,-6 2-3 0,-7-1 4 0,-4 3-4 32,-4 1 1-32,-9 9 1 0,2 4-1 0,-8-1 0 38,0-1 1-38,0 6-2 0,0-1 0 0,0-5 3 0,0 11-3 30,0-2 2-30,0 5 0 0,-10-1-2 0,-3 5 2 32,-2 4 0-32,-6-2-1 0,-8 7 0 0,-1-2 2 0,-22 5-2 30,3 0 3-30,-10 8-3 0,0 0 1 1,-2 0 0 29,2 0 0-30,2 0-1 1,7 0 1-1,1 0 0 30,7 0 1-30,10 0-1 0,1 0 0 0,6-3 1 30,10-3-2-30,-4 2 2 0,-4 4-1 0,-3 0 0 31,5 0 1-31,-4 0-1 0,-2 0 0 0,-3 0 2 30,5 0-1-30,-3 13 1 0,-1 16-2 0,4-5 0 30,1 1 1-30,-3 0-1 0,0-1 0 0,6 4 1 32,2 4 0-32,-2 8-1 0,4 7 3 0,0 2-2 31,4 5 2-31,1-7 2 0,9 6 2 0,-1-3 8 32,4 2-8-32,0-2 1 0,0-6 1 0,0 2 7 0,26-1-13 30,14-1 5-30,16-2-5 0,3-1 4 0,13 0-6 31,2-4-1-31,4-5 3 0,-9-7-1 0,11-10 1 32,-2-11-2-32,9-4 1 0,-3 0 0 0,-4 0-2 31,2-4 0-31,-6-28 1 0,-13-14-3 0,-4-6 2 31,-10-14-1-31,-5-7 2 0,0-10-2 0,-6-1 3 31,-8-3-3-31,-7 11 1 0,-10 11-1 0,-9 3 1 2,-4 5 0 28,0 4-1-30,0 7 0 0,0 9-2 0,-40 5 6 30,-13 7-3-30,-6 0 0 0,-4 6-1 0,-2 6 1 31,-11 2 0-31,10 1 0 0,-7 3 0 0,7 2 0 32,3 2 0-32,6 3 0 0,7-4 3 0,5 4-5 31,7 0 3-31,1-6-1 0,11 6 0 0,5 0 0 32,2 0-1-32,0 0 2 0,-4 0-1 0,2 0 1 32,-6 0 1-32,-5 0-1 0,5 0-1 0,-3 0 2 0,5 0-2 30,-3 0 0-30,-1 18 0 0,4 6 0 0,-3 1 2 30,-1 4 1-30,3 3-1 0,-1 0-1 0,-2 8-1 31,7 10 1-31,4 0 1 0,-1 3 0 0,4-1 1 32,4 5 0-32,7 1 3 0,4-5-4 0,0 1 6 31,0-7-5-31,0 12 2 0,30-7-3 0,18 2 1 31,5-5-1-31,8-1-2 0,-2-10 4 0,4-2-2 31,-8-7 3-31,0-4-4 0,-7-10-2 0,-6-5 1 0,-2-2 0 32,-2-5-2-32,-2-3-4 0,-2 0-25 0,14-17-78 30,-4-40-59-30,-31 25-68 0,2 8-151 0</inkml:trace>
    </iact:actionData>
  </iact:action>
  <iact:action type="add" startTime="21248">
    <iact:property name="dataType"/>
    <iact:actionData xml:id="d1">
      <inkml:trace xmlns:inkml="http://www.w3.org/2003/InkML" xml:id="stk1" contextRef="#ctx0" brushRef="#br0">32185 15968 285 0,'0'0'134'0,"0"0"-25"30,0 0 10-30,0 0-5 0,0 0 3 0,0 0-5 1,0 0-12 31,0 0-24-32,0 0-12 0,0 0 2 0,0 0 10 32,-194-21-26-32,76 42-12 0,-9 12-8 0,-14 2-8 32,2 20-7-32,4 9 6 0,4 19-3 0,9 17 7 32,2 15 0-32,15 17 10 1,16 1-9-1,11 14-9 0,21 18-3 32,43 7-1-32,14 18-4 0,44 3-2 0,84-9 0 33,39-12-6-33,48-39 1 0,29-29-2 0,18-26 1 0,-1-30 2 32,-25-28-1-32,-27-20 3 0,-9-20-1 0,-13-70 3 33,-24-32-3-33,-29-29 6 0,-30-42-8 0,-33-23 6 31,-43-5 0-31,-28 1 13 0,-40 31-11 0,-89 18 2 31,-52 25 8-31,-28 27-5 0,-10 16-4 0,6 50-7 33,19 21 0-33,20 27-4 0,18 5-3 0,25 0-50 0,28 0-43 32,25 5-57-32,78 2-132 0,0 2-249 0</inkml:trace>
    </iact:actionData>
  </iact:action>
</iact:actions>
</file>

<file path=ppt/ink/inkAction9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54:26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94">
    <iact:property name="dataType"/>
    <iact:actionData xml:id="d0">
      <inkml:trace xmlns:inkml="http://www.w3.org/2003/InkML" xml:id="stk0" contextRef="#ctx0" brushRef="#br0">500 11364 495 0,'0'0'236'35,"0"0"-114"-35,0 0-41 0,0 0-2 0,0 0-18 0,0 0 17 36,0 0-6-36,99 17 5 0,-52-10-4 0,5-3-9 37,20 0-19-37,8-4-5 0,21 0-6 0,9 0-5 1,8 0-1 35,8 0 2-36,-8 0 3 0,-2 0-8 0,0 4-3 0,-2 5 2 39,2-1 3-39,0-4-9 0,10-4-7 1,7 0-3-1,6 0-4 0,0 0 6 37,0 0-8-37,-17 0 2 0,-4-4-3 1,-17-4 0-1,-4 8 1 35,4-4 3-35,-4-1 1 0,2 1-5 0,3 0 2 36,-3-4-2-36,2-5 5 0,2 1-6 0,7-1 2 0,-3-6-2 37,3 7 1-37,3-4 0 0,-3 8 0 0,-5-2 3 0,-6 3-1 36,-4-5 8-36,-4 0-10 1,-5-1 1-1,-4 4 3 0,-4 2-3 37,5 2 1-37,-10 1-3 0,7 4 3 0,3-3-3 0,-3 3 0 38,4 0 0-38,4 0 2 0,-1 0 0 0,-5 0-3 0,-4 0 3 36,-6 0-2-36,1 0 0 0,-1 0 0 0,2 0-2 0,2 0 4 36,0 0-1-36,6 0 0 0,0 0-2 0,-8 0 1 1,-3 3-1 36,-12-3 1-37,-8 4 0 0,-9-4 0 0,-6 5-1 0,-2-5 0 35,-5 0 2-35,-16 0-1 0,-3 0 1 0,-10 0 0 36,0 0 0-36,0 0-1 0,0 0 0 0,0 0-6 0,-29 0-2 35,-47 0 8-35,-36 7 8 0,-27 6-8 0,-13 8 1 0,-20-5 0 34,-12-1-1-33,-7 2 0-1,-20-3-1 0,-17-4 1 36,-6-10 0-36,0 0 1 0,15 0 3 0,11 0 6 0,10 0-3 37,23 0 2-37,0 0-1 0,19 0-2 0,8 0 0 0,13 0-5 37,9 0 8-37,12 0-8 0,-2 0 6 0,9-3-6 0,-1-4 1 36,-7 2 1-36,7 1-3 0,-2-1-1 0,11-3 0 0,-2 5 1 37,9-5-2-37,-1 8 1 0,0-4 2 0,-6-2-2 0,-6 3 1 36,-7-1-1-36,-10-1 1 0,4 5 0 0,2-3-1 0,4 3 1 35,3-4-1-35,3-5 2 0,1 2-2 0,-3-5 3 36,9-1-3-36,9 4 1 1,12 6 0-1,19-5 0 0,31 8 0 36,5 0 0-36,15 0-1 0,-1 0 1 0,5 0 0 0,4 0 2 35,0 0-1-35,0 0-1 0,0 0 0 0,0 0-1 0,0 0 0 40,0 0 0-40,9 0-3 0,45 0-1 0,29 15 5 0,9 10 0 34,20-4 0-33,14-2 0-1,16-1 0 0,11-2 0 0,20-7 2 35,2-6 0-35,4 1-1 0,9-4 4 0,-1 0-4 41,18 0 5-41,-1 0-3 0,1 0 0 0,-12 0 0 0,-20 0-3 0,-15 0 2 34,-21 0-1-34,-10 0 5 0,-9 0-5 0,-9 0 10 36,-6 0-10-36,-1 0 3 0,-3 0-2 0,-5 0 1 0,6 0 1 36,5 0-1-36,4 0 0 0,1-4-3 0,4 1 3 0,-5 3-2 37,5-5 4-37,-11 5-5 0,7-4 2 0,-11 4-2 0,2 0 4 36,-8-5-3-36,0 5 0 0,-1 0-1 0,3 0 2 0,-6 0-1 37,-1 0 2-37,-8 0-3 0,7 0 0 0,-5 0 0 0,4 9 0 37,3-9 0-37,-7 5 0 0,-4-2 0 0,-15 1 0 0,-4-1-5 42,2 2 5-42,-6 0 0 0,-2-3 0 0,6-2-2 0,-9 0 0 37,-3 0 0-37,-7 0-1 0,-17 0 0 1,-4 0-3-1,-15 0 6 34,-2 0 1-34,-2 0 0 0,0 0-1 0,-23 0-11 0,-66 0 11 45,-52 0 1-45,-38 0 1 0,-25 0 0 0,-15 0 1 0,-11 0-1 0,-4 0-4 35,-6 0 2-35,-11 0 0 0,0 13 1 0,11-1 4 0,0 1-2 37,4-5 2-37,2 0 0 0,17 1 0 0,19-1-5 35,33-8 0-34,24 7 0-1,19-3 0 0,12 2 0 0,7-6 0 36,10 0 0-36,13 0 0 0,0 0 0 0,9 0 0 0,1 0 0 35,11 0 0-35,2-6 0 0,-2-1 0 0,4 3 0 0,5 0 0 37,4 4 0-37,12 0 0 0,-4 0 0 0,2 0 0 38,-4 0 0-38,-6 0 0 0,-5 0 0 0,-2 0 0 0,-12 0 0 0,-4 0 0 35,3 0 0-35,-10 0 0 1,7 0 0-1,-9 0 0 35,6 0 0-35,7 0 0 0,6 0 0 1,10 0 0-1,-1 0 0 36,1 0 0-36,3 0 0 0,-11 0 0 0,4 0 0 0,-10 0 0 35,-2 0 0-35,2 0 0 0,-1 0 0 0,3 0 0 0,9 0 0 37,1 0 0-37,11 0 0 0,2 0 0 0,13 0 0 0,12 0 0 35,3 0 0-35,5 0 0 0,5 0 0 0,0 0 0 2,0 0 0 33,0 0 0-35,0 0 0 0,0 0 0 0,0 0 0 36,0 0-19-36,0 0-51 0,28 0-104 0,3 0-180 0,20 0-461 35</inkml:trace>
    </iact:actionData>
  </iact:action>
  <iact:action type="add" startTime="10876">
    <iact:property name="dataType"/>
    <iact:actionData xml:id="d1">
      <inkml:trace xmlns:inkml="http://www.w3.org/2003/InkML" xml:id="stk1" contextRef="#ctx0" brushRef="#br0">13647 11539 643 0,'0'0'196'1,"0"0"-51"32,0 0-40-33,0 0-36 0,0 0-17 0,306 25-4 0,-226-25-1 35,4 0 5-34,3 0 3-1,-5 0-11 0,0-8 0 0,-13-5-12 38,-10 9-8-38,-25 1 8 0,-9 3-6 0,-14 0-9 1,-11 0-2 35,0 0-4-36,0 0 1 0,0 0-9 0,0 0 2 0,-27-5-3 36,-47 1 10-36,-13-5-7 0,-12-6-1 0,-2-7-4 1,0-1 3 38,-2-1-2-39,2-1-1 0,0 4 2 0,21 4-2 0,-3 15-1 35,26 2 1-35,9 0 1 0,23 0-1 0,20 0 0 0,5 0 0 37,0 0 0-37,0 0 4 0,0 0-4 0,0 15 3 2,30 25-3 34,12 10-2-36,15 3 2 0,2 1 0 0,4-2 0 37,0-2-2-37,1-9 2 0,-14-4 0 0,-10-15 0 0,-12-8 0 38,-5-10 0-38,-4-4 0 0,-2 0 0 1,2 0-2-1,8 0-2 0,-4-37 3 37,-4-16 1-37,4-9-2 0,3-4 3 0,-3-3-3 0,-2 1 2 37,2-7 0-37,-8 6 0 0,0 4 0 0,-3 8-1 2,-8 15 1 34,-1 13-1-36,-3 18 2 0,0 7-2 0,0 4 2 2,0 0-1 34,-7 0 2-36,-39 50 0 0,-17 15 2 0,-3 0-3 0,-1 0 1 38,-1 5-1-38,-1-14 5 0,1 3-6 0,12-15 2 0,5-12-2 37,9-7 0-37,12-8-1 0,16-10 0 0,5-7 1 0,9 5-3 38,0-5 1-38,0 0-26 0,0 0-53 0,0 0-48 1,13 0-87 35,-5 0-226-36</inkml:trace>
    </iact:actionData>
  </iact:action>
  <iact:action type="add" startTime="12574">
    <iact:property name="dataType"/>
    <iact:actionData xml:id="d2">
      <inkml:trace xmlns:inkml="http://www.w3.org/2003/InkML" xml:id="stk2" contextRef="#ctx0" brushRef="#br0">29869 12198 89 0,'0'0'404'1,"0"0"-283"32,0 0-7-33,0 0-15 0,0 0 4 0,0 0-34 0,-314-23-23 36,215 23-13-36,-11 0-13 0,-4 10-1 0,3 22-6 0,-3 17 2 37,13 13-8-37,4 16 4 0,12 4-5 0,18 11 1 0,8 1 1 38,13 4-4-38,23-4 6 0,23 4 8 0,0-4-1 0,27-4 24 37,55 0-18-37,23-4-11 0,20-13 8 0,18-20-3 0,0-25-3 41,18-28-5-41,-14 0-7 0,-2-35 5 0,-6-45-5 0,-16-17 0 4,-20-25-2 39,-21-13-1-43,-27-1 1 0,-32 15-3 0,-23 23 2 0,0 27-7 3,-57 19-38 33,-31 16-43-35,25 36-66-1,10 0-385 0</inkml:trace>
    </iact:actionData>
  </iact:action>
</iact:actions>
</file>

<file path=ppt/ink/inkAction9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04:26:29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95">
    <iact:property name="dataType"/>
    <iact:actionData xml:id="d0">
      <inkml:trace xmlns:inkml="http://www.w3.org/2003/InkML" xml:id="stk0" contextRef="#ctx0" brushRef="#br0">24167 5494 398 0,'0'0'140'3,"0"0"44"13,0 0-6-16,0 0-43 19,0 0-20-19,0 0 3 1,0 0-11 13,0 0 1-14,0 0-25 16,50-34-11-16,-67 105-23 14,-46 30 2-14,-6 29 1 16,-22 26-13-16,-6 16-6 14,-8 8-7-14,1-1-4 16,1 1 0-16,2-8-6 14,0 8 0-14,2-1 0 16,6-3 0-16,-4-8-1 22,11-17 1-22,10-8 4 1,2-6-20 12,9-2 0-12,2-4 0 14,14-13 0-15,1-5 0 14,3-8 0-13,7-15 0 14,7-12 0-15,8-21 0 14,8-20 0-14,6-12 0 16,9-15 0-16,0-4 0 15,0-6 0-15,0 0 0 15,0 0 0-14,0 0 0 12,0 0 0-13,0 0 0 16,0 0 0-16,0-22 0 15,0-9 0-15,0-7 0 24,0 10 0-24,0-1 0 0,0-1 0 13,0 12-81-13,0 1-43 16,0-1-81-16,0 18-101 14,0-3-183-14</inkml:trace>
    </iact:actionData>
  </iact:action>
  <iact:action type="add" startTime="9089">
    <iact:property name="dataType"/>
    <iact:actionData xml:id="d1">
      <inkml:trace xmlns:inkml="http://www.w3.org/2003/InkML" xml:id="stk1" contextRef="#ctx0" brushRef="#br0">22679 5057 246 0,'0'0'480'19,"0"0"-265"-19,0 0-21 13,0 0-74-13,0 0-22 19,0 0 10-19,67 253-25 0,-44-143 0 16,3 5-12-16,3 7 2 14,5 8-12-14,12 10-4 16,7 10-15-15,4 15-1 12,2-2 5-13,4-4-20 18,-4-4-23-18,0-12-3 13,0-8 0-12,-6-16 0 14,-1-4 0-15,-3-18 0 14,4-4 0-14,-5-10 0 24,-4-9 0-24,3-9 0 1,-5-12 0 7,-11-4 0 13,1 0 0-21,-5-8 0 0,-3 4 0 13,-7-2 0-13,1-6 0 17,-1-2 0-17,-4-7 0 14,2-4 0-14,-1-4 0 16,-5 1 0-16,-7-2 0 13,6-1 0-13,-3-2 0 16,-5-7 0-16,0-6 0 14,0-3 0-14,0 0 0 16,0 0 0-16,0 0 0 14,0 0-59-13,-19 0-67 21,-32 0-42-22,20 0-116 1,3 0-112 11</inkml:trace>
    </iact:actionData>
  </iact:action>
  <iact:action type="add" startTime="20517">
    <iact:property name="dataType"/>
    <iact:actionData xml:id="d2">
      <inkml:trace xmlns:inkml="http://www.w3.org/2003/InkML" xml:id="stk2" contextRef="#ctx0" brushRef="#br0">22974 14982 655 0,'0'0'174'13,"0"0"3"-13,0 0-13 14,0 0-58-14,0 0 13 16,0 0-1-16,0 0-37 14,0 0-14-14,0 0-17 16,-28 94-7-16,-35-8 12 14,-15 29-6-14,-8 17-3 16,-9 18-11-16,4 9-2 24,-5-3-10-24,9-1 2 0,7-8-4 7,-2-4-15 15,4 4-6-22,-4 0 0 0,8-1 0 13,2 6 0-12,9-5 0 16,4-13 0-17,15-23 0 13,2-12 0-13,6-34 0 16,6-4 0-16,7-17 0 13,6-6 0-13,5-9 0 16,1-10 0-16,-1 2 0 15,3 4 0-15,1-10 0 15,-3-5 0-15,7-2 0 22,0 3 0-22,-1-2 0 0,5-9 0 8,-6 0 0 14,6 0 0-22,0 0 0 0,0 0 0 16,0 0 0-16,0 0 0 14,0 0 0-14,0 0 0 16,0 0 0-16,0 0 0 14,-4 0 0-14,4 0 0 16,0 0 0-16,0 0 0 16,0 0 0-16,0 0 0 15,0 0 0-15,0 0 0 13,0 0 0-13,0-34-15 16,0-2-123-15,0-1-70 12,0 26-69-13,0-6-114 17</inkml:trace>
    </iact:actionData>
  </iact:action>
  <iact:action type="add" startTime="21466">
    <iact:property name="dataType"/>
    <iact:actionData xml:id="d3">
      <inkml:trace xmlns:inkml="http://www.w3.org/2003/InkML" xml:id="stk3" contextRef="#ctx0" brushRef="#br0">21651 14720 663 0,'0'0'233'0,"0"0"-21"0,0 0-70 16,0 0-18-16,0 0-4 14,46 237-23-14,-33-147-8 16,5 10-18-16,10 9-2 14,-1 7-11-14,9 5-9 17,6 14 4-17,2 11-10 21,5 10-19-21,4-4-24 0,-1-14 0 8,-5-2 0 15,3-26 0-23,-10-8 0 0,2-5 0 16,-2 3 0-16,1 0 0 14,-4-10 0-14,-1 4 0 16,-4-4 0-16,4 1 0 14,-7-10 0-14,1-7 0 16,-7-5 0-16,0-12 0 15,-10-11 0-15,-3-9 0 16,-8-9 0-16,9-11 0 12,-7-2 0-12,-2-3 0 16,7-3 0-16,-9-2 0 14,4-2 0-14,-4-5 0 16,0 0 0-16,0 0 0 22,0 0 0-22,0 0 0 0,0 0 0 14,4 0 0-14,-4 0 0 16,0 0 0-16,0 0 0 14,0 0 0-14,0 0 0 16,0 0 0-16,0 0 0 14,0 0 0-14,0 0 0 17,0 0 0-17,0 0 0 13,-4 0-96-13,-28-21-167 17,15 2-102-17</inkml:trace>
    </iact:actionData>
  </iact:action>
</iact:actions>
</file>

<file path=ppt/ink/inkAction9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8-31T23:54:26.40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1">
    <iact:property name="dataType"/>
    <iact:actionData xml:id="d0">
      <inkml:trace xmlns:inkml="http://www.w3.org/2003/InkML" xml:id="stk0" contextRef="#ctx0" brushRef="#br0">10784 6094 573 0,'0'0'224'0,"0"0"-97"39,0 0-26-39,0 0-25 0,0 0-21 0,0 0 11 0,0 0 6 40,0 0 15-40,238-42-12 0,-150 42-15 0,32 0-14 0,17-2-12 42,13-3-7-42,14 0-13 0,-2 2 7 0,-1-1-5 0,-12 4 4 0,-12 0 3 43,-10 0-1-43,-9 0-2 0,-7 0-10 0,-14 0 10 0,-8 0-12 2,-7 7-4 39,-17 3 1-41,-10-2 1 0,-19-4-6 0,-21-4 1 0,-11 0 0 2,-4 0-1 37,0 3 0-39,0-3-2 0,0 9-1 0,-53-2-7 0,-31 6 10 41,-47-5 1-40,-25 5 2-1,-14-11-3 0,-24 4 0 0,4-6 1 1,9 0 0 39,8 0-2-40,21 0 2 0,24 0-2 0,3 0 4 0,26 0-1 41,9 0-2-41,16 0 0 0,13 0-1 0,25 4 1 0,11-4 0 42,16 0 1-42,5 3-1 0,4-3 0 1,0 0 1-1,0 0 2 0,0 0 3 43,0 0 1-43,55 4-3 0,46 5-3 0,45-4-1 0,28 2 0 0,18-7 1 40,-4 4 0-40,-18-4 0 0,-28 0 6 0,-26 0-2 0,-20 0 5 41,-7 0-2-41,-13 0-3 0,-17 0-1 0,-15 0-3 0,-25 0 3 0,-13 0-4 40,-6 0 6-40,0 0-6 0,0 0 0 0,-6 0-3 0,-72 0-2 40,-53 0 5-39,-37 0 5-1,-9-7-4 0,-9-18 0 0,12 3 1 48,7 4-2-48,17 5 8 0,13 1-6 0,17 2 3 0,28 10-3 0,18 0 1 0,17 0 1 41,23 0-4-41,22 0 3 0,1 0-3 0,11 0 0 0,0 0 1 41,0 0 5-41,46 0 10 0,58 13-9 0,56 24-7 0,40-5 0 0,28-2-2 42,8-10 2-42,-11-8 1 0,-29-9 0 0,-27 3 4 0,-32-2-3 40,-38-4 2-40,-26 0-3 0,-30 0-1 0,-20 0 3 0,-13 0-2 0,-10 0-2 40,0 0 1-40,0 0 0 0,0 0-5 0,0 0 2 0,0 0-54 40,-14 0-42-40,-39 0-60 0,-21 0-6 0,38 0-118 0,5 0-388 41</inkml:trace>
    </iact:actionData>
  </iact:action>
  <iact:action type="add" startTime="6887">
    <iact:property name="dataType"/>
    <iact:actionData xml:id="d1">
      <inkml:trace xmlns:inkml="http://www.w3.org/2003/InkML" xml:id="stk1" contextRef="#ctx0" brushRef="#br0">4114 6644 859 0,'0'0'193'0,"0"0"-62"0,0 0-51 39,0 0-13-39,0 0 5 0,-244 237-6 0,128-146-12 0,-17 24-10 39,-8 23 20-39,-9 23-15 0,5 8 6 0,2 3-16 0,-3-11-8 42,13-14-13-42,11-22-7 0,13-13-1 0,26-22-1 0,20-30-5 0,27-20-2 42,17-15-4-42,15-12 2 0,4-13 0 0,0 0-6 0,0 0-23 42,30 0-27-42,22 0-29 0,3 0-47 0,0-25-101 0,-38 12-60 0,2 1-567 40</inkml:trace>
    </iact:actionData>
  </iact:action>
  <iact:action type="add" startTime="7710">
    <iact:property name="dataType"/>
    <iact:actionData xml:id="d2">
      <inkml:trace xmlns:inkml="http://www.w3.org/2003/InkML" xml:id="stk2" contextRef="#ctx0" brushRef="#br0">6788 6389 451 0,'0'0'265'1,"0"0"-98"-1,0 0-29 36,0 0-26-36,0 0-14 0,-232 190-1 0,95-102-6 0,-29 8-6 37,-28 28-25-37,-10 19-2 0,-1 21-15 0,7 6-4 42,6-1-3-42,18-6-7 0,18-17 0 0,19-18-9 0,31-16 3 0,22-22-9 45,25-15-1-45,17-18-10 0,21-21 1 0,12-7-2 0,1-11-3 0,2 2 1 5,1-5-5 34,1 10-16-39,-2 0-15 0,2-10-8 0,-1-2-19 0,1-13-29 41,4 0-12-41,0 0-73 0,0 0-13 0,0-16-107 0</inkml:trace>
    </iact:actionData>
  </iact:action>
  <iact:action type="add" startTime="11472">
    <iact:property name="dataType"/>
    <iact:actionData xml:id="d3">
      <inkml:trace xmlns:inkml="http://www.w3.org/2003/InkML" xml:id="stk3" contextRef="#ctx0" brushRef="#br0">11304 11951 411 0,'0'0'277'1,"0"0"-147"-1,0 0-35 40,0 0-3-40,0 0-15 0,0 0-12 0,0 0-8 0,-156-7-9 0,93 7-8 41,-5 0-4-41,-10 0 7 0,3 0-11 0,-8 4 1 0,1 9-7 42,2 2-5-42,11 10-6 0,-9 12-3 0,10 4 5 0,-1 15 0 0,1 10 1 41,9 11-2-41,2 14 4 0,15 5-3 0,15 17 4 0,23 9 0 42,4 12-1-42,27 6-2 0,57-3-13 1,20-9-5-1,26-19 1 0,7-22-2 43,21-25 2-43,4-40 1 0,7-22-1 1,-2 0 9-1,3-65-3 0,-8-32-1 42,-12-25 6-42,-13-25-8 0,-21-14 2 0,-23-1 1 0,-30 12-1 3,-40 10-2 37,-23 18-3-40,-27 7-1 0,-68 12-1 0,-25 9-1 0,-15 26-3 41,-13 14-31-41,1 14-39 0,-7 15-37 0,95 25-117 0,11 0-149 0</inkml:trace>
    </iact:actionData>
  </iact:action>
  <iact:action type="add" startTime="17989">
    <iact:property name="dataType"/>
    <iact:actionData xml:id="d4">
      <inkml:trace xmlns:inkml="http://www.w3.org/2003/InkML" xml:id="stk4" contextRef="#ctx0" brushRef="#br0">23355 13981 252 0,'0'0'138'0,"0"0"-62"37,0 0 14-37,0 0-5 0,0 0-1 0,0 0 14 0,0 0-2 42,0 0 4-42,-92 5-20 0,33 25-16 0,-9 1-10 0,-10 15-19 0,-6 7-3 40,-7-13-3-40,-10 10-4 0,-8 3-3 0,-3 4-2 0,-4 8-4 42,13 4 0-42,2 0 2 0,12 2 0 0,11 7-9 0,11-1 9 0,8 12-5 42,12 4 6-42,11 19 9 0,9 10-10 0,8 0-2 0,11 17-1 42,8 5-1-42,0 6 3 0,8 5 3 0,43-11-2 0,8 2 0 0,19-14-8 41,14-14-8-41,24-12-2 0,13-25-1 0,29-6 1 0,4-19 1 42,9 3 1-42,-1-12 1 0,-5-1 3 0,-9-9 1 0,-15-8 3 0,-4-5-2 41,-13-13-3-41,3-3 2 0,5-8-5 0,5 0 4 0,17-27-6 4,-10-30 0 34,-3-4-4-37,-9-30-1-1,-9-15 1 0,-5-16 1 0,-11-18 3 40,5-10-1-40,-9-5 1 0,-2-9 0 0,-8 0 5 0,-11 9-2 43,-19 4 2-43,-10 21-5 0,-17-5 7 1,-13 13-4-1,-15 3 2 0,-8 5-1 41,0 7 2-41,-4 2-2 0,-42 5-3 0,-5 3 3 0,-12 7-3 0,-4 4 4 42,-1 0-4-42,-1 9 1 0,1-1 1 1,-8 9-2 0,3 4 6-1,-10 6 3 42,-7 12-1-42,-7 5-7 0,-11 9 6 0,-12 1 0 0,-2-1 4 42,-9 5-6-42,9 3 2 0,0 6-3 1,4 9-3-1,8 3 3 0,-1 7-4 44,-1 0 1-44,-4 0-1 0,-12 0 8 0,-7 0-1 0,2 23 2 0,-8 11-4 40,6-2-4-40,9 1 1 0,3 9-3 0,7 6 3 0,3 5-2 42,-3 13 7-42,19 15-6 0,-4 9 7 1,6 11-6-1,8 14 2 0,5-9 1 45,13-3-4-45,12-7 4 1,8 4-2-1,16 6 1 0,-3 1-2 0,6 12 4 43,7 11-6-43,4 4-1 0,9 12 0 0,5-6 2 0,5 4-2 0,0-9 3 42,9 2-3-42,31-9 0 0,8 2 5 0,18-11-3 0,10-5-2 41,16-3 0-41,18-18 0 0,8-6 0 1,19-6 0-1,6-4-1 0,9-7 2 43,10-14-3-43,2-3 4 0,-5-7 0 0,9-9-1 0,-4-12 0 0,-6-14-1 43,-4-11-1-42,2 0 0-1,-4-29 2 0,8-32-2 0,4-3-2 0,3-10 3 42,-7 4 0-42,-14 2 0 0,-10-12-6 0,-18-5 5 0,-8-12-2 42,-5-22 1-42,1-7-1 0,-9-9 1 0,-15 8-1 0,-17-1 2 0,-8 3-2 41,-19-15 5-41,-8 2-4 0,-16 3 4 0,-14 9-3 0,0 7 1 42,0 9 0-42,-23 2 1 0,-21 4 0 0,-11 6-1 0,-4-1 2 0,-8 6 0 41,1-3-1-41,12 2-1 0,-1 4 0 0,6 0 0 0,-8 2 0 3,9 1 1 36,-7 15-1-39,-6-2 0 0,0 18 0 0,-7 2 1 0,-18 18-1 43,-13 1 0-43,-6 10 2 0,-18 10-1 1,1 8 1-1,2-1-2 0,-2 8-2 41,14 0 1-41,-5 0 1 0,3 0-1 0,-8 8 1 0,-4 20 0 41,-7 1 2-41,-6 7-2 0,7 8 0 0,1 10 2 0,14 8 3 0,3 15-3 41,11 13 3-41,4 11-1 0,9 10 2 0,4-1-4 0,4 5 3 42,10-6-1-42,9 7-1 0,0-10 3 0,13-3-6 0,6 6 4 0,6-3-3 42,13 9 4-42,4 4-4 0,17-4 0 0,0 7 1 0,0 3-1 42,19 3 5-42,30-1-6 0,-5-2 5 0,4-6-5 0,13-8 3 0,1-14 0 41,13-3-3-41,12-3 0 0,12-7 0 0,23-1 0 0,9-13 0 42,16-5 0-42,3-9 0 0,-5-10 0 0,-4-14 0 0,1-11 0 0,1-14 0 42,9-7 0-42,12-7 0 0,19-46 0 0,13-16 0 0,-2-14 0 0,-10-14 0 43,-18-21-6-43,-19-10 6 0,-20-27 0 0,-11 1 0 0,-9-11-4 41,-14 3 3-40,-13-3 1-1,-17 3 0 0,-23 5 0 0,-19 11 0 0,-16 2-1 41,-5 14 2-41,0 8 4 0,-21 7-5 0,-24 12 1 0,-12 10-1 2,-6 3 0 39,-2 8 0-41,-11 1 1 0,2 3-2 0,-8 0 2 0,4-3 3 42,-8 3-4-42,-3 6 0 0,-4 6 0 0,-12 25 0 0,-13 8 0 0,-13 18 0 43,-6 15 0-43,-8 0 0 0,4 0 0 0,8 27 0 0,3 11 0 42,7-1 0-42,1-2 0 0,0 6 0 0,-7 18 0 0,7 6 0 0,0 12 0 42,4 5 0-42,2 4 0 0,8-1 0 0,7 12 0 0,13-10 0 0,6 6 0 44,6 5 0-44,15 1 0 0,4 8 0 0,10 2 0 0,7 18 0 0,11 4 0 42,16 12 0-42,9 4 0 0,4 3 0 0,0 6 0 0,17-17 0 40,42-4 0-40,17-8 0 0,23-9 0 0,25 1 0 0,13-18 0 3,9-11 0 38,-1-9 0-41,-2-16 0 0,0-18 0 0,5-15 0 0,16-21 0 3,15-11 0 36,9 0 0-39,29-27 0 0,4-43 0 0,-12-7 0 0,-19-13 0 42,-26-28 0-41,-27-17 0-1,-9-20 0 0,-22-9 0 0,-7-3 0 0,-19-4 0 42,-21 6 0-42,-17 5 0 1,-17 5 0-1,-14 8 0 0,-11 13 0 42,0 3 0-42,-23 16 0 0,-36 14 0 0,-15 11-35 0,-10 16-61 0,-13 8-46 4,-11 10-54 35,62 52-97-39,6 4-264 0</inkml:trace>
    </iact:actionData>
  </iact:action>
  <iact:action type="add" startTime="21994">
    <iact:property name="dataType" value="strokeEraser"/>
    <iact:actionData xml:id="d5">
      <inkml:trace xmlns:inkml="http://www.w3.org/2003/InkML" xml:id="stk5" contextRef="#ctx0" brushRef="#br1">41548 30916 382 0,'0'0'221'1,"0"0"-105"-1,0 0 11 0,0 0-60 0,0 0-8 39,0 0-24-38,0 19-8-1,0-19-15 0,0 0-12 0,0 13-5 43,0-5-93-43,0 9-248 0</inkml:trace>
    </iact:actionData>
  </iact:action>
  <iact:action type="remove" startTime="22444">
    <iact:property name="style" value="instant"/>
    <iact:actionData xml:id="d6" ref="#d4"/>
  </iact:action>
  <iact:action type="add" startTime="22447">
    <iact:property name="dataType" value="strokeEraser"/>
    <iact:actionData xml:id="d7">
      <inkml:trace xmlns:inkml="http://www.w3.org/2003/InkML" xml:id="stk6" contextRef="#ctx0" brushRef="#br1">41236 31185 778 0,'0'0'107'3,"0"0"5"34,0 0-48-37,0 0-30 0,0 0-17 0,0 0-17 0,0 0 0 40,11 0-40-40,-11 0-108 0,0 0-264 0</inkml:trace>
    </iact:actionData>
  </iact:action>
  <iact:action type="add" startTime="24345">
    <iact:property name="dataType"/>
    <iact:actionData xml:id="d8">
      <inkml:trace xmlns:inkml="http://www.w3.org/2003/InkML" xml:id="stk7" contextRef="#ctx0" brushRef="#br0">23214 14296 328 0,'0'0'168'1,"0"0"-45"-1,0 0-12 0,0 0-40 40,0 0-10-40,0 0 17 0,0 0-3 0,-13 5 28 0,-27-5-37 43,-2 0-11-43,-15 0-7 1,-6 0-17-1,-4 0 5 0,-7 0-8 0,9 0 2 42,-9 17-6-42,4 2-3 0,9 2-5 0,0 4-4 0,2-6 0 43,6 6-2-43,1 0 1 0,8-1 1 0,6 1-2 0,12-6 5 0,-7 6-4 4,9 0-7 37,-1 3 7-41,-9 10-9 0,5 11 8 0,-7 1 0 0,4 6 4 43,1 1 2-43,3 5 2 0,-1 3-2 0,4 0-9 0,-3-8 3 0,3 5-1 43,4-9 5-43,-2 0-3 0,4-5 0 0,8 5-8 0,-4-3 4 0,7 8 2 44,2-11-4-44,6 3 0 0,0-4-1 0,0-6 4 0,0 2-2 2,38 5 7 41,2-1-3-43,19-2-4 1,4 2-2-1,15-2-1 0,8-2 3 0,9-6-4 42,2 1 4-42,-2-5-5 0,-5 6 7 0,1-11 3 0,-7 7 3 42,3-2-7-42,-5-4 1 0,6-3-1 0,-1 1-6 0,-5 1 4 0,4-9-5 44,-5 2 5-44,3-5-5 0,-2 6 1 0,-2-2 0 0,-8-6 2 0,-1-1 0 42,-1-2-2-42,6-10-1 0,2 0 0 0,4 0-1 0,9 0-3 44,-5-10-2-44,0-26-3 0,-12 4 9 0,-2 0 0 0,-13-2 1 0,-11 6-1 42,1-6 0-42,-5-3-2 0,-2-3 5 0,-2-21-6 0,0-4 5 0,2-17-5 44,-2-16 0-44,-4 0 1 0,-4-14 2 0,1 4-1 0,-11-11 1 0,5-3 0 42,-17 4 2-42,-5 11-2 0,-5-1 3 0,0 19-3 0,0 12 1 44,-24 3 1-44,-7 9-2 0,-11-4 3 0,2 4-1 0,-7-1-2 0,3-3 1 44,-11-2 4-44,5-1-3 0,-5-10-2 0,6-1 3 0,-5 1-3 0,1 14 5 44,13 11-4-44,-4 8 0 0,-1 11 1 0,-1 6 0 0,-13 9 1 0,-4 6 6 42,-7-1-5-42,-6 8 3 0,-6-5-2 0,-6 9-1 0,-5-3 3 2,0 5-1 39,-8 4-1-41,8 0 3 0,-6 0 6 0,9 0-6 0,-3 0 1 42,13 0-4-42,0 0-2 0,2 0 2 0,13 0-3 0,1 0-2 1,-11 0 1 41,9 4 1-42,-14 17-1 0,11 10 5 0,-7 3-4 0,6 8 4 2,7 0 1 38,4 5-2-40,4 10-1 0,5 9-4 0,3 7 0 0,-1 9 0 44,1 0 0-44,3-2 0 0,0-2 0 0,6 1 0 0,6-14 0 0,5 7 0 42,4-1 0-42,10 1 0 0,1-1 0 0,12-6 0 1,-3 4 0 1,3-8 0 39,0 4 0-41,0 6 0 0,0 1 0 0,0-1 0 1,0-2 0 0,0-1 0 40,0-14 0-41,3-1 0 0,22-3 0 0,6-2 0 0,5 1 0 42,6 1 0-42,-2 2 0 0,9 1 0 0,4 0 0 0,-5-3 0 0,7 3 0 42,0 0 0-42,-1-4 0 0,1 5 0 0,8-11 0 0,1 7 0 43,14-6 0-43,-2-1 0 0,-3-8 0 0,5-6 0 0,-8 0 0 0,8-12 0 42,14 2 0-42,1-2 0 0,8 0 0 0,3 2 0 0,-3-7 0 1,-4 13 0 41,-9-4 0-42,5 7 0 0,-11 4 0 0,-4-14 0 0,-4 1 0 43,6-9 0-43,-4-7 0 0,-5-3 0 0,7 0 0 0,5 0 0 0,9-21 0 42,1-32 0-42,8-16 0 0,-4-25 0 0,-2-19 0 0,-13-24 0 0,-8-13 0 42,2-5 0-42,-13-13 0 0,-8-4 0 0,-7-2 0 0,-14 2 0 4,-13 12 0 36,-17 20 0-40,-4 22 0 0,0 3 0 0,-36 18 0 0,-27 0 0 44,-17 10 0-44,-4 13 0 0,-13 2 0 0,4 6 0 0,-6 4 0 0,2-3 0 40,6 11 0-39,9 10 0-1,6 4 0 0,-2 3 0 0,-2 3-7 1,-4-1-75 41,-6 1-52-42,-3-7-69 0,68 33-76 0,8 1-89 0</inkml:trace>
    </iact:actionData>
  </iact:action>
  <iact:action type="add" startTime="27453">
    <iact:property name="dataType" value="strokeEraser"/>
    <iact:actionData xml:id="d9">
      <inkml:trace xmlns:inkml="http://www.w3.org/2003/InkML" xml:id="stk8" contextRef="#ctx0" brushRef="#br1">42248 30736 402 0,'0'0'266'2,"0"0"-143"36,0 0 29-38,0 0-45 0,0 0-43 0,0 0-34 0,0 0-30 45,-23-9-9-44,-13 20-54-1,17 14-103 0,-4 4-372 0</inkml:trace>
    </iact:actionData>
  </iact:action>
  <iact:action type="remove" startTime="27781">
    <iact:property name="style" value="instant"/>
    <iact:actionData xml:id="d10" ref="#d8"/>
  </iact:action>
  <iact:action type="add" startTime="27784">
    <iact:property name="dataType" value="strokeEraser"/>
    <iact:actionData xml:id="d11">
      <inkml:trace xmlns:inkml="http://www.w3.org/2003/InkML" xml:id="stk9" contextRef="#ctx0" brushRef="#br1">41392 30691 511 0,'0'0'236'3,"0"0"-131"-3,0 0 9 0,0 0-56 0,0 0-35 1,0 0-17 36,49-25-6-37,-49 25-73 0,0 0-116 1,0 17-205-1</inkml:trace>
    </iact:actionData>
  </iact:action>
  <iact:action type="add" startTime="29400">
    <iact:property name="dataType"/>
    <iact:actionData xml:id="d12">
      <inkml:trace xmlns:inkml="http://www.w3.org/2003/InkML" xml:id="stk10" contextRef="#ctx0" brushRef="#br0">23178 14052 537 0,'0'0'193'0,"0"0"-17"0,0 0-68 39,0 0-40-39,0 0-14 0,0 0-6 0,0 0 9 0,-86 32-2 43,18-11-1-43,-5-1-6 0,-10 8 4 0,1 2-11 0,-4 5-4 0,2 2-14 42,6 4-4-42,4 0-3 1,11 5-2-1,4 1 4 0,2 7 6 0,13 7 4 43,-5 2-14-43,9-7-1 0,2 6-1 0,0 3 8 0,4 8-10 0,3 10 0 44,-3-2-6-44,9 3 3 0,-3-2 6 0,9-4 0 0,3-3-5 3,-1-6-3 38,6 5 5-41,-4-5-7 0,7 0 1 0,2-16 0 1,-3 1 5 42,9-15 1-43,0-2-1 0,0 6-1 0,0-8 3 0,0 2 5 0,0 1-4 43,0 2 7-43,28 1-9 0,14 8-3 0,6-5 1 0,18 9-6 0,1 1 6 43,11 4-5-43,-2-5 4 0,0 0-2 0,4 4 3 0,0-13-5 0,4 9 0 43,5-3-3-43,-3 2 2 0,1-6 0 0,-5-10-1 0,2 10 0 44,2-9-1-44,3-2 0 0,-7-10 1 0,4 4 0 0,-5-8-1 0,1-2 0 3,4-5 1 38,-2-3-1-41,5-2 0 0,-3-9 1 0,1 3-3 0,-5 2 4 42,-10-1-5-42,3-4 4 0,-11 0-2 0,1 0 0 0,4 0 0 0,-10 0-1 44,5 0 0-44,-5-21 0 1,-7-8-6-1,5-15 6 0,-10-9-1 0,5-8 1 41,-5-21 0-41,-7-15 2 0,0-18 3 0,-7-15-3 0,-3-5 0 4,-1-2-2 37,-7 0 2-41,-4 9 0 0,-7 13-3 0,6 22 5 0,-11-1-3 4,7 12 2 35,-7 2 0-39,0-8 0 0,-1 8 0 0,-1-6-1 0,-4 8 1 43,0 1-1-43,0 6 0 0,0-1 4 0,0 2-3 0,-34 5 3 0,5 0-4 44,-16 3 1-44,-3-4 1 0,-5 4 0 0,-10 5-1 0,0 10 2 2,-2-3 1 39,-7 10-3-41,4-3 4 0,-10 3-3 0,1-1 0 0,-8 0 1 4,-1 9-2 35,-7 3 4-39,-6 12-5 0,4 10 11 0,-2-1-6 0,3 8 0 44,-1 0-2-44,0 0 1 1,4 0-3-1,3 0 5 0,6 0 1 0,4 0-7 42,8 0 0-42,-6 0 0 1,11 0 0-1,-5 15 0 0,1 20 0 0,10 5 0 42,2 1 0-42,2-4 0 0,7-9 0 0,-3 6 0 0,0-6 0 4,1 4 0 37,1 5 0-41,-3-5 0 0,-1 10 0 0,3-1 0 0,5 4 0 43,9-2 0-43,-6-6 0 0,2 13 0 0,2 3 0 0,-6 0 0 0,2 1 0 43,4-10 0-43,4 2 0 0,3-6 0 0,-1 4 0 0,0 9 0 0,-5 12 0 42,11 10 0-42,7 3 0 0,5 3 0 0,9 0 0 0,5-3 0 4,0-9 0 36,0-4 0-40,0-7 0 0,5-1 0 0,16 0 0 0,12-4 0 42,-7 5 0-42,14-1 0 0,-5-3 0 0,5 7 0 0,9-8 0 0,8 13 0 43,6-13 0-43,0 3 0 0,-2 6 0 0,5-6 0 0,-1 7 0 0,-2-16 0 42,-4 3 0-42,-4 0 0 0,0-14 0 0,0 8 0 0,2 2 0 4,2 2 0 37,2 1 0-41,-9 1 0 0,7-6 0 0,2-6 0 0,3-1 0 42,9-9 0-42,10-3 0 0,5 0 0 0,5-6 0 0,-5 2 0 0,-1 4 0 42,-9-9 0-42,-11 3 0 0,-4-7 0 0,3-6 0 0,-5-6 0 44,2 0 0-44,11 0 0 0,4 0 0 0,-2-25 0 0,12-11 0 0,-2-9 0 3,1-13 0 40,3 4 0-43,-7-11 0 0,-10 5 0 0,3-11 0 0,-13-6 0 3,1-1 0 38,-5-4 0-41,-11-2 0 0,-1 2 0 1,-5-1 0-1,-2 1 0 4,-7 2 0 37,7-2 0-41,-4 0 0 0,0-8 0 0,-2-3 0 0,0 3 0 44,-9 0 0-44,-6-1 0 0,-2 1 0 0,-11-4 0 0,9 4 0 0,-13-4 0 2,6 9 0 39,-8 2 0-41,0 24 0 0,0 6 0 0,0 11 0 0,-8 6 0 43,-22-1 0-42,-14 5 0-1,-4-2 0 0,-11-3 0 0,0 1 0 0,2 3 0 42,-7 1 0-42,-3 4 0 0,-7 3 0 0,-2 4 0 0,-6 9 0 2,0-1 0 40,0-3 0-42,-13 7 0 0,0 2 0 0,-2-2 0 0,5 6 0 42,7-1 0-42,3-2 0 1,10 6 0-1,3-8 0 0,6 1 0 0,10-5 0 41,2 3 0-41,-10-2 0 0,9 6 0 0,-7 2 0 0,0 3 0 4,0 0 0 35,6 0 0-38,5 0 0-1,3 0 0 0,-1 0 0 0,6 0 0 42,0 0 0-42,-9 0 0 0,9 0 0 0,-2 0 0 0,0 0 0 0,0 8 0 43,2-1 0-43,-7 9 0 0,-1-3 0 1,0 4 0-1,-1 2 0 0,5-2 0 40,2-5 0-40,2 5 0 0,-9 4 0 0,7-6 0 0,-4 13 0 4,1 9 0 36,3-12 0-40,6 0 0 0,3-4 0 0,7-1 0 0,3-4 0 50,-4-1 0-50,-3 16 0 0,1 6 0 0,-7 10 0 0,0 6 0 0,-2 1 0 0,15 7 0 43,-2-4 0-43,2 8 0 0,-1 10 0 1,1 6 0-1,2 10 0 0,2-15 0 41,0 3 0-41,7-14 0 0,-3-1 0 0,6 7 0 0,5 1 0 43,0-7 0-43,4 6 0 0,0-6 0 0,0-1 0 0,0 1 0 0,23 14 0 42,17 4 0-42,7 2 0 0,3 1 0 0,11-10 0 0,-2-1 0 2,5-7 0 41,9-2 0-43,1-4 0 0,8-6 0 0,3-3 0 0,1-7 0 44,0 2 0-44,5-6 0 0,-5 2 0 0,11-2 0 0,-2-9 0 0,4-5 0 43,2-9 0-43,7 6 0 0,-5-12 0 0,-2 3 0 0,0-7 0 0,-6-9 0 43,6 0 0-43,-8 0 0 0,8-9 0 0,2-27 0 0,-1-13 0 0,-1 4 0 42,-7-4 0-42,-16 8 0 0,-6 5 0 0,-9 1 0 0,-4 7 0 43,0-9 0-43,7 2 0 0,-20-11 0 0,11-16 0 0,-7-7 0 0,1-16 0 43,-5-9 0-43,3-13 0 0,-9-3 0 0,2 1 0 0,-12-6 0 0,3 5 0 43,-5 4 0-43,-1 3 0 0,-4 6 0 0,-2-1 0 0,-2 10 0 2,0 12 0 39,-6 2 0-41,2 8 0 0,-9 1 0 0,-2 0 0 0,-4-1 0 42,0-3 0-42,0 4 0 0,-23 0 0 0,-19 2 0 0,-19 16 0 1,-7-7 0 43,-18 6 0-44,-7 3 0 0,-6 2 0 0,-2 12 0 0,4 7 0 0,-2-1 0 42,2 12 0-42,-6-6 0 0,2-6 0 0,4 4 0 0,4-8 0 2,11-3 0 40,0 7 0-42,4 4 0 0,10 2 0 0,5 11 0 0,-2-9 0 42,12 5 0-42,-6-4 0 0,0-6 0 1,0 7 0-1,-4 3 0 0,4 6 0 41,2 6 0-41,8 0 0 0,3 0 0 0,6 0 0 0,4 18 0 43,-2 10 0-43,7 6 0 0,14 5-132 0,17-22-139 0,0 2-208 0</inkml:trace>
    </iact:actionData>
  </iact:action>
  <iact:action type="add" startTime="39745">
    <iact:property name="dataType"/>
    <iact:actionData xml:id="d13">
      <inkml:trace xmlns:inkml="http://www.w3.org/2003/InkML" xml:id="stk11" contextRef="#ctx0" brushRef="#br2">29987 15028 426 0,'0'0'94'1,"0"0"11"-1,0 0 28 41,0 0-28-41,0 0-16 0,0 0-25 0,0 0 0 0,-150-57-11 0,110 33-2 44,2-13-4-44,2-9-5 0,3-2-16 0,7-5 9 0,-1 0-3 0,10-1-12 45,2-4 10-45,3 5-8 0,5-3 1 0,7 7-5 0,0-1 3 0,0 6-4 45,0-9-6-45,0 0-1 0,0-9-1 0,19 5 4 0,0 0-3 0,-6 3 3 47,10 1-9-47,0-16 2 0,3-9-2 0,7-4 3 0,3-10 3 0,-4 4-3 4,-1 12-3 38,-3 2-2-42,-5 12-1 0,-2 2 1 0,8 1 1 0,-7-6-1 4,5 1 2 38,-8-3-4-42,4 2 6 0,-6 8-6 0,2 10 0 0,4 0 0 2,-6 7 1 44,-2 0-1-46,2-2 0 0,-3 9 0 0,-1 1 3 0,-3 7-2 0,3 4 0 47,-4-7-1-47,5 3-3 0,1-6 3 0,-7-3 0 0,5-2 1 0,0 3-1 5,-3 8 1 36,-5 12-1-41,-5 6 0 0,0 7 2 0,0 0-1 0,0 0 0 45,0 0 6-45,0 0 0 0,0 0 7 0,-19 0-7 0,-26 5 8 0,-22 19-6 45,-7 7 0-45,-4 12-8 0,-6 2 0 0,-3-1 0 0,12-4 0 0,9-3-2 46,16-9 2-46,14-10-3 0,17-7 5 0,8-11-2 0,11 0-1 0,0 0-1 44,0 0-5-44,0 0-3 0,40-4 9 0,19-24 7 0,17-6-3 0,0-1-3 45,11-5 0-45,3-3 0 0,-1-1 1 0,-9-1-2 0,-7 5 0 0,-14 7 1 45,-18 8 0-45,-16 12 0 0,-15 6 1 0,-10 7 8 0,0 0 14 0,0 0 11 43,0 0-8-43,0 28-1 0,0 29-5 0,0 21-20 0,-6-1 0 0,0 5 0 44,-3-4-1-44,9-5 0 0,0-12-4 0,0-8-20 0,0-16-40 0,0-12-32 45,9-12-56-45,10-5-107 0,-15-8-46 0,-4 0-538 0</inkml:trace>
    </iact:actionData>
  </iact:action>
  <iact:action type="add" startTime="41341">
    <iact:property name="dataType"/>
    <iact:actionData xml:id="d14">
      <inkml:trace xmlns:inkml="http://www.w3.org/2003/InkML" xml:id="stk12" contextRef="#ctx0" brushRef="#br2">29110 15592 331 0,'0'0'168'0,"0"0"-41"0,0 0 38 1,0 0-49-1,0 0-11 41,0 0-23-41,0 0-13 0,15-21-27 0,-38 21 2 0,-19 0 23 0,-5 0-4 44,-1 0-1-44,-1 13-18 0,-1-1-11 0,-1 4-10 0,11 0-1 0,2 1-12 44,9 2 3-44,14-2-5 1,0 4 6-1,5 4-1 0,10 4 3 0,0 7 0 43,0 8-6-43,29 6-6 0,7 11-1 0,0-7 0 1,2-1 0 1,-17-6 5 42,-7-12 2-44,-7-12 1 0,-7-6-1 0,0-2-3 0,0-2 1 0,-2 3-5 44,-43 2-3-44,-11-8 2 0,3-4-2 0,-2-3 0 0,2-3 0 44,20 0-16-43,3 0-53-1,24-3-63 0,6-42-116 0,0 20-50 0,0-4-364 2</inkml:trace>
    </iact:actionData>
  </iact:action>
  <iact:action type="add" startTime="41818">
    <iact:property name="dataType"/>
    <iact:actionData xml:id="d15">
      <inkml:trace xmlns:inkml="http://www.w3.org/2003/InkML" xml:id="stk13" contextRef="#ctx0" brushRef="#br2">29502 16048 832 0,'0'0'151'0,"0"0"-15"0,0 0-78 0,0 0-33 43,0 0-20-42,17 209-5-1,-17-193-22 0,0-11-83 0,0-5-197 0,0 0-381 44</inkml:trace>
    </iact:actionData>
  </iact:action>
  <iact:action type="add" startTime="41982">
    <iact:property name="dataType"/>
    <iact:actionData xml:id="d16">
      <inkml:trace xmlns:inkml="http://www.w3.org/2003/InkML" xml:id="stk14" contextRef="#ctx0" brushRef="#br2">29519 15689 307 0,'0'-68'502'0,"0"31"-330"0,0-8 7 0,0 8-98 0,4 0-27 46,-4 12-36-46,4 5-14 0,-4 3-4 0,0 5-7 0,7-7-62 0,10 6-65 44,-7 9-113-44,3 4-221 0</inkml:trace>
    </iact:actionData>
  </iact:action>
  <iact:action type="add" startTime="42257">
    <iact:property name="dataType"/>
    <iact:actionData xml:id="d17">
      <inkml:trace xmlns:inkml="http://www.w3.org/2003/InkML" xml:id="stk15" contextRef="#ctx0" brushRef="#br2">30214 15808 366 0,'0'0'275'1,"0"0"-116"-1,0 0-5 41,0 0-66-41,-250 66-32 0,174-39-5 0,6 8 2 0,17 1-14 0,16 3-1 45,15-2-7-45,12 6-3 0,10 2-11 0,0 3-14 0,36-3-3 0,23-8-5 45,-4-12 3-45,4-13 2 0,-11-12-1 0,0 0 2 0,-3-9-1 0,-3-44 2 45,-13-16-2-45,5-12 2 0,-11-6 0 0,-2 6 0 0,-6 12-1 0,-11 23 0 44,1 21-1-44,-5 16 2 0,0 9-1 0,0 0 4 0,0 0 23 0,0 0 19 45,0 43-1-45,0 29-29 0,-9 31-6 0,-10 6 2 0,6 19 4 0,-10 3-10 43,4 12 14-43,0-8-5 0,-2 2 4 0,-6-10-2 0,0-17-4 2,-5-10-7 42,-2-35 3-44,5-21-5 0,-5-20-5 0,4-14-2 0,-7-10-1 0,-4 0-6 46,1-25 0-46,3-40-36 0,15-5-43 0,12-16-81 0,10 45-38 0,0 0-274 45</inkml:trace>
    </iact:actionData>
  </iact:action>
  <iact:action type="add" startTime="42955">
    <iact:property name="dataType"/>
    <iact:actionData xml:id="d18">
      <inkml:trace xmlns:inkml="http://www.w3.org/2003/InkML" xml:id="stk16" contextRef="#ctx0" brushRef="#br2">30604 16310 81 0,'0'0'382'0,"0"0"-246"0,0 0 65 42,0 0-72-42,0 0-24 0,0 0-38 0,-27 74-17 0,27-74-14 0,0-24-18 44,0-26 36-44,0-19-8 0,6-13-13 0,19-4-5 0,13 5 2 0,2 0-6 45,-4 16-3-45,2 11-5 0,-6 18 2 0,-5 11-3 0,-12 12-6 0,4 13 4 42,2 0 14-42,6 0 0 0,5 0-7 0,4 40-8 0,0 19-4 44,6 17 2-43,-9 14-6-1,-3 0-2 0,-9 13 0 0,-2-13-2 0,-11-8-1 3,-3-27-8 37,1-17-9-40,-6-13-38 0,0-13-72 1,0-8-33-1,0-4-107 3,0 0-307 39</inkml:trace>
    </iact:actionData>
  </iact:action>
  <iact:action type="add" startTime="45711">
    <iact:property name="dataType"/>
    <iact:actionData xml:id="d19">
      <inkml:trace xmlns:inkml="http://www.w3.org/2003/InkML" xml:id="stk17" contextRef="#ctx0" brushRef="#br2">31477 16927 565 0,'0'0'219'0,"0"0"-121"0,0 0 2 46,-264 66-11-46,39-66-12 0,-75 0 1 0,-66-25 0 0,-51-32 0 0,-18-14 6 47,1 24-43-46,21 10-11-1,32 28-12 0,46 9-13 0,40 9-5 0,59 40-11 3,50 4-42 43,47-9-55-46,53-6-54 0,86-30-118 0,42-1-485 0</inkml:trace>
    </iact:actionData>
  </iact:action>
</iact:actions>
</file>

<file path=ppt/ink/inkAction9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2:21.74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234">
    <iact:property name="dataType"/>
    <iact:actionData xml:id="d0">
      <inkml:trace xmlns:inkml="http://www.w3.org/2003/InkML" xml:id="stk0" contextRef="#ctx0" brushRef="#br0">8691 229 11 0,'0'0'58'71,"0"0"6"-71,0 0-24 0,0 0-5 0,0 0 19 0,0 0-6 0,0 0 2 0,0 0-26 0,59 8-7 0,-36-1 24 0,3-7 0 0,-3 4 7 0,2 0-9 0,-10-4 43 1,4 0 15-1,-5 0-4 51,1 0-12-51,-4 0-6 0,-1 0-3 0,1 0 11 0,-9 0-16 0,-2 4-10 0,6-4 8 18,-6 4-7-16,0-4-13 9,0 5-5-11,0-1-4 18,0 0-8-18,0 11-8 0,-19 16-5 18,-50 21-2-18,-39 23 17 12,-29 18-13-12,-10 17-5 23,-11 9-6-22,10 7-3-1,22 0 0 16,20 2-1-16,20 2 1 9,17 9 2 3,35 16 1-12,15 7 2 17,19 10 1-17,0-4 4 13,86-3 0-12,41-7 3 20,56-11-9-21,47-28-5 0,48-34-1 17,32-48 1-17,16-37-2 13,16-44 1-13,-22-81-1 13,-36-24 1-8,-46-23-1 3,-69-9-1-2,-64-14-3 9,-62-18 0-15,-43-24 3 18,-21-31-1-16,-106-22 2 8,-52-6-1-10,-36 22 1 13,-32 55 0-13,-12 72-6 16,-8 89-33-16,-5 58-60 16,13 106-84-16,187 12-121 19,24-3-703-18</inkml:trace>
    </iact:actionData>
  </iact:action>
  <iact:action type="add" startTime="4043">
    <iact:property name="dataType"/>
    <iact:actionData xml:id="d1">
      <inkml:trace xmlns:inkml="http://www.w3.org/2003/InkML" xml:id="stk1" contextRef="#ctx0" brushRef="#br0">11473 4640 887 0,'0'0'202'4,"0"0"-53"9,0 0-4-13,385-69-37 17,-180 0-43-17,29-6-17 16,14 10 4-16,-8 19 6 18,-29 23-6-18,-23 10 18 15,-32 9-25-15,-17 0-18 14,-34 4 13-14,-33 0-14 15,-36 0-15-15,-22 0 3 6,-14 0-2 4,0 0-9-5,-50 0-3 8,-81 0 1-13,-65 0-2 12,-44 4 1-7,-11 5-1 8,7-1 0-13,8 0 1 19,40 3 0-19,38 2 0 13,42-1 0-13,50-5 0 14,28-1 2-14,30-6-2 15,8 0 3-15,11 9-1 19,119 1 0-19,87 12 5 14,89 2-4-14,39-12 0 5,-1 1-2 8,-34-9 3-10,-57-1 0 3,-58 6-3 9,-64-2 2-15,-51-1-3 17,-44-6 0-17,-36 0 0 5,-19 0 0 7,-135 0 0 7,-82 0 0-19,-74 0 0 0,-16 0 0 13,16 0 0-13,42 0 0 16,54 0 0-16,51 0 0 18,56 15 0-18,41 3 0 12,45-15 0-12,21-3 0 16,0 0 0-16,91 0 0 19,50-24-157-19,-52 12-127 11,3 12-144-11</inkml:trace>
    </iact:actionData>
  </iact:action>
  <iact:action type="add" startTime="5381">
    <iact:property name="dataType"/>
    <iact:actionData xml:id="d2">
      <inkml:trace xmlns:inkml="http://www.w3.org/2003/InkML" xml:id="stk2" contextRef="#ctx0" brushRef="#br0">24409 4285 313 0,'0'0'471'1,"0"0"-289"9,0 0-34 3,0 0-26-13,0 0-32 16,0 0 7-16,2 0-22 14,57 0-22-14,42 0-3 18,40 8 2-17,24 8-30 15,16-3 11-16,-4-6-17 13,-4-7 7-13,-17 0 0 19,-30 0 12-17,-33 0-5 7,-34 0-6-8,-30 0-11 5,-20 0-2 2,-9 0-10 0,-32-4-1 5,-90 1 0-13,-70-7 2 14,-38 10 5-14,-12 0 2 12,12 0 2 7,11 0-4-19,28 0-7 0,41 0 0 12,45 0-3 9,41 0 2-20,35 0 1-1,14 0 0 4,15 0 0 1,0-7 0 18,65-13 3-23,83-5 4 0,71-3-5 8,36 3 2 15,13 0-4-23,-15 5-3 0,-39 8 3 16,-39 0 2-16,-42 6 3 15,-46 3 8-15,-41-1 2 8,-25 1-7 13,-17 3 0-21,-4 0-8 0,0 0 2 17,-23 0-2-17,-84 0 0 14,-49 0 1-14,-34 0 3 16,11 0 3-16,31 0-2 11,35 0 1 4,37 0-5-15,34 0 1 1,29 0-1 15,13 0 2-16,8-9-1 15,85 0 12-15,65-2-9 15,46-6-5-15,28-2-1 23,-10 6 0-23,-33 13 1 0,-60 0 0 8,-60 0 1 15,-43 0 2-23,-26 0-1 0,0 0 0 9,-22 0-2 11,-68 20 2-20,-56 9-2 0,-31-6 3 16,-14-7 0-16,-3 2-3 16,25-14 0-16,15 4 0 7,43-3 0 1,31-5 0-2,23 2 0 3,27-2 0 10,18 0 0-19,12 0 0 0,0 0 0 16,0 0 0-15,40 0 0 12,-9 0-113-13,-22 0-109 16,-7 0-190-16</inkml:trace>
    </iact:actionData>
  </iact:action>
</iact:actions>
</file>

<file path=ppt/ink/inkAction9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3:35.2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473">
    <iact:property name="dataType"/>
    <iact:actionData xml:id="d0">
      <inkml:trace xmlns:inkml="http://www.w3.org/2003/InkML" xml:id="stk0" contextRef="#ctx0" brushRef="#br0">7041 9126 578 0,'0'0'206'0,"0"0"-57"37,0 0-61-36,0 0-35-1,0 0-29 0,0 0-10 0,0 0-1 48,-107 240 3-48,67-180 8 0,-7 6 4 0,-5-4 4 0,-1-6 8 0,-6 3-3 70,-11-11-2-69,7 6-5 1,-9-7-5-2,-3 0-9 0,-5-12 3 0,-1-1 1 1,-5-9-2-1,0-6 2 0,6-1 1 0,-7-11-3 6,-1-7-3 41,-1 5-2-47,-10-2-1 0,0 5-4 0,-6-3 1 0,6 4 0 0,-2-9-4 62,4 0 1-62,2 0-3 0,8 0 0 0,9 0 1 0,11-9-1 0,4-7-2 0,-5-2 0 0,9 3-1 5,-4 2-1 3,0 10-5 39,-2 3 4-47,-5 0 2 0,1 0 4 0,5 0-2 0,5 12 1 0,7 7 2 52,1 2-5-52,3 1 1 0,-7 6 1 0,4-3-1 0,-4 3 0 0,11 1-1 0,2 2 2 5,2 3-2 2,2 3 4 39,4-2-4-46,9-10 0 0,6-4 3 0,0-4-1 0,13-2-2 0,-3 1 1 45,-1 15 0-44,-5-3 0-1,-4 3-1 0,9-3 1 0,-5-3-1 0,6-7 0 47,3-15 0-47,6-3-1 0,0 0-1 2,0 0-24-1,0 0 26-1,0 0 0 0,0-21 1 51,-4-14 1-51,4-6-2 0,-9 5 1 0,5 1-1 0,-2 8 1 0,4-7-1 8,-2 5 0-8,-9 4 0 46,13 6-2-46,-2 8 1 0,-2 6 0 0,-1 5-1 0,5 0-1 0,0 0 3 49,0 0 1-49,0 0 1 0,0 0-2 0,0 0 0 0,0 0 1 0,0 0 0 4,0 0 3 42,0 0-1-46,0 0-1 0,0 0 1 0,0 0-1 0,0 0-1 0,0 0 2 47,0 0-2-47,0 0-1 0,0 0-2 0,0 0 1 0,0 0 1 0,0 0 2 49,0 0 0-49,0 0-2 0,0 0 0 0,0 0-1 0,0-5-2 0,0-2 3 0,0-5-3 50,0-4 2-49,0 1 2-1,0 8-2 1,0 0 1 0,0 7 0-1,0 0 1 1,0-5-1 48,0 5-1-48,0 0 1 1,0 0 1-2,0 0-1 0,0 0 0 0,0 0 1 1,0 0 1 47,0 0 0-48,0 0-2 0,0 0-2 1,0 0-4 0,0 34 6-1,0 19 4 1,5 0 2 51,-1 4 1-52,-2 5-2 0,-2 3 2 0,8 0 1 0,-8-18-2 0,0-9-6 0,5-22 6 9,-5-7 2 36,4-9 2-44,-2 0 6-1,4 0-7 0,3 0 25 0,-1 0-4 0,9 0-13 6,6 0 13 41,7 0-9-47,-1 0-1 1,13 0-1-1,-2 0-9 0,-2-3-4 0,-2-15-2 50,-9 5-1-50,-8 7 0 0,-16 0-2 1,3 6-1-1,-6 0-4 0,0-4 4 0,6 1-11 50,5-1-52-50,18-4-77 0,-20 8-60 0,5 0-180 0</inkml:trace>
    </iact:actionData>
  </iact:action>
  <iact:action type="add" startTime="8702">
    <iact:property name="dataType"/>
    <iact:actionData xml:id="d1">
      <inkml:trace xmlns:inkml="http://www.w3.org/2003/InkML" xml:id="stk1" contextRef="#ctx0" brushRef="#br0">11702 9280 505 0,'0'0'165'1,"0"0"-68"-1,0 0 25 0,0 0-52 0,0 0-16 40,0 0 14-39,0 0 5-1,21-16-2 0,-16 16-5 0,-5 0 0 50,0 0-11-50,12 25-24 0,-5 19-22 0,3 10 9 0,-6 15-2 0,5 3-7 0,-3 6 1 49,-6 1-1-48,4-1 1-1,-4-10-4 0,0-2 2 0,4 2-6 0,-4 3 6 0,3-6-7 8,-3-4 0 39,0-11-1-47,0-14 0 0,0-11 0 0,0-6 0 0,0 4 0 0,0-12 1 51,0 1 0-51,0-5-1 0,0-7-3 0,0 6-4 0,0-6 1 0,0 0 1 0,0 4 5 8,0-4 1 35,0 0 0-43,-3 0-1 1,-11 0 0-1,1 0-3 0,-8 0-3 0,-2 0-15 51,-9 0-12-51,1-40 13 0,-1-2 14 0,-6-4 4 0,15 6 1 0,-2 8 0 0,10 3-1 50,0 4-2-50,11 14 3 0,4 1 1 1,0 10 0 1,0 0 1-2,0 0 5 0,0 0 2 53,0 0 16-53,0 0 15 0,0 17-19 0,21 16-12 0,13 8 9 0,-5 0-1 0,7-1-2 6,-4-2 3 42,-5-5 2-47,-2-5-6 0,1-5 5-1,3-2 0 0,-10-11-6 0,0-10 2 52,-4 0 2-52,10 0-8 0,2 0-6 0,3 0 2 0,4-25 3 0,1 3 1 0,-5-2 5 7,10-8-1 42,-13 3-4-49,1-4-8 0,-7-2-1 1,2 1 0-1,-8 6-5 0,2-1-26 0,6 5-76 55,4 2-62-55,-14 22-121 0,10 0-663 0</inkml:trace>
    </iact:actionData>
  </iact:action>
  <iact:action type="add" startTime="10106">
    <iact:property name="dataType"/>
    <iact:actionData xml:id="d2">
      <inkml:trace xmlns:inkml="http://www.w3.org/2003/InkML" xml:id="stk2" contextRef="#ctx0" brushRef="#br0">16382 9432 325 0,'0'0'209'0,"0"0"-32"0,0 0-46 44,0 0-51-44,0 0-28 0,0 0 10 0,0 0-15 0,5 174 0 1,7-152 3 45,7 3-2-45,4-1-9-1,5-1-7 0,8-1-6 0,10-6-2 0,7-4-8 51,12-9-3-51,5 3-2 0,18-6-2 0,3 0 7 0,10 0-6 1,-2 0-1-1,2-9 7 5,-2-3 0 45,-2 2 1-49,4 10-5-1,-4-3 1 0,-8 3 3 0,8 0-4 0,-1 0-7 0,-3 0-2 53,0 0-2-52,-7 0 1-1,-1 0-1 0,3 0 4 0,-2 0 1 0,1 0 3 0,-5 9 6 8,0 7-7 41,-2 0 1-49,2 0-3 0,5 1-1 0,-3 0-2 0,9-2-2 0,-5-3 0 51,-1 5 0-50,1 1-1-1,-1-3 2 0,-9 2 3 0,-5-6-4 0,-5-3 2 0,-9 0-2 3,-11-2 3 46,-6-3 4-49,-6 4-3 0,-6 5 2 0,3 1-3 1,-5 5 5 0,-7 1-1-1,8 2-1 50,-5-2-4-50,-3 6 0 2,2 4-3-1,-4-5 2-1,-2 1-1 0,-7-3 0 0,-10-12-1 50,2-4 2-49,-2-3-1-1,0 6 2 1,0 8 2 1,0 3-5-2,0-4-1 1,-19 0 1 4,-4-1-2 43,2-5-2-48,0 3 4 0,0-5-2 0,-15-8-1 0,-2 0 1 0,-21 0-1 52,-15 0-2-52,3-25-5 0,-7-8-1 0,4 1-10 0,21 11 8 1,9-1 5-1,21 15 5 61,17-2 3-61,6 6 0 0,0 3 0 0,0 0 1 0,0-6-1 1,0 6-4-1,0 0 4 0,29 0 6 6,30 0 15 43,23 6-12-48,1 19 4-1,9-1 5 0,-10 1 8 0,-6 0-4 0,-10-5-1 0,-18-5 0 51,-6-2-3-51,-10-5 4 0,-5-4-7 0,-10 0-5 0,-8-4-2 0,-9 0-2 0,6 0 1 53,-6 0-4-53,0 0-3 0,0 0 1 0,0 0-1 0,0 0 0 0,0 0 0 0,4-16 1 53,5-37 1-53,1-4 2 0,-6 7-1 0,0 14-3 0,-1 7 1 0,3 4-1 0,-2 4-1 52,-4 10 1-52,9-6-2 0,5-12-5 0,9-15-75 0,9-24-82 0,2-14-85 0,-17 49-72 7,-5 11-511 40</inkml:trace>
    </iact:actionData>
  </iact:action>
  <iact:action type="add" startTime="11581">
    <iact:property name="dataType"/>
    <iact:actionData xml:id="d3">
      <inkml:trace xmlns:inkml="http://www.w3.org/2003/InkML" xml:id="stk3" contextRef="#ctx0" brushRef="#br0">20312 8762 392 0,'0'0'233'1,"0"0"-59"-1,0 0-34 1,0 0-54 44,0 0-21-45,0 0 1 0,236 180-13 0,-181-161 6 0,6 6-30 0,13 0 5 49,17 0 3-49,10-1-1 0,4 5 8 1,15 3-21 0,7 1-12-1,6-5 16 0,3-3-9 52,4-13-2-51,11-5 4-1,1-1-5 0,12-6-1 0,1 0-2 0,1 0 5 0,5 0 2 53,-3 0-5-53,3 4 4 0,0-4-2 0,-5 0-1 0,3 0 6 0,-11 0-8 0,-6 0-7 6,-13-13 6 49,-2-3-7-55,-11-1 3 0,-2 6 0 0,-1 3 0 0,-1 2 1 0,4 6-4 0,1 0 0 6,-1 0-4 43,5 0 0-49,-13 0 1 0,-2 0 3 0,4 0-1 0,2 0 3 0,-4 0-3 54,4 0-3-54,-4 0 3 0,-2 0 0 0,-4 0-1 1,-3 0-2-1,-10 0 1 0,3 0-1 0,-10 8 0 53,7 5 0-53,3-4 0 0,1 3 0 0,2 0 0 0,-6 5-1 0,2 2 0 0,-4 2 0 55,-10 4 2-55,3-4-3 0,-8 2 2 0,-6-2-1 0,-6 0 2 0,-11-1-4 0,-9-4 2 8,-5 2 0 42,-9 2 2-49,1 3-2-1,-7 2-2 0,-1 4 1 0,3-1-2 0,-5 5 0 0,-5-9 2 50,5 6 1-50,-2-6 0 0,5 5-1 0,-3 3 0 1,-2 1 1-1,-1 3 0 0,5-2-1 46,-12 3 0-46,0-9-1 0,2-5 2 0,-4 7 0 0,-1-2 0 0,-3-4-1 5,-1-7 1 35,-1-5-1-40,-3 1 1 1,-6-5-1-1,4 3 1 0,-4 7-2 6,5 1 2 34,-5 5-2-40,0 1 1 0,0 0 0 0,4-3 1 0,-4-7-1 7,0-10 1 35,4-3 0-42,-4-2-3 0,0 0 2 0,0 6-4 0,0-6-8 0,0 0-5 44,0 0-3-43,-25 0 3-1,-26 0 13 0,-8-8-4 0,-4-21 2 0,-5-9-15 48,18 10 10-47,-5 3-2-1,4 6 2 0,11 1 8 0,-2 5 2 0,11 1 0 7,8 5 2 39,8 7 1-46,8-3-1 0,7 3 1 0,0 0-1 0,0 0 4 0,0 0 1 5,0 0 0 41,0 0 1-46,5 0 2 0,35 35-7 0,2 6 0 0,0 5 3 0,-2-5 7 51,2-10 3-51,-4 3-8 0,4-9-2 0,-2-6 3 0,0 6-1 0,5-4-1 0,1-2 4 9,-4 3-5 38,-10-6 8-47,-1-4-3 0,-12-8-1 0,-8-1-4 0,-1-3 1 0,-10 0-2 5,7 0 0 1,-3 0-1 43,13 0 1-49,2 0 2 1,17-28-5-1,-3-37 1 0,11-8 1 0,1-23 2 54,-3 9 1-54,-2 5 2 0,-6 4 3 1,1 16-3-1,-9 24-1 0,-9 16-1 0,-13 14 3 0,2 8-2 7,-6 0-3 39,0 0-2-46,0 0-1 0,0 0 0 0,0 0-10 0,0 11-49 0,-17 33-53 50,-35 2-39-50,26-25-106 0,3-10-211 0</inkml:trace>
    </iact:actionData>
  </iact:action>
  <iact:action type="add" startTime="16752">
    <iact:property name="dataType"/>
    <iact:actionData xml:id="d4">
      <inkml:trace xmlns:inkml="http://www.w3.org/2003/InkML" xml:id="stk4" contextRef="#ctx0" brushRef="#br0">10472 10437 171 0,'0'0'378'1,"0"0"-175"-1,0 0-40 0,0 0-24 0,0 0-70 2,0 0-30 44,0 0 9-46,0 0-4 0,-15 20 20 0,-48-4 44 1,-5 3-10-1,-14-1-34 54,6-1-2-54,2 2-6 0,-1-2-25 0,1 2-4 0,-8-6-3 0,-5-9-7 0,-3 2-2 55,1-6 2-55,1 2 3 0,-5-2-6 0,0 0 8 0,1 0-2 0,-3 0 1 0,4 0-1 2,0 0-4 71,-3 0-4-71,7 0 0-2,1 0 0 0,-3 0-4 0,20 4-1 0,-7 5-4 1,11-5-2-1,1 1 2 0,5-2 3 0,-6 1-1 8,6-4 0 42,4 0-2-50,7 0-3 0,1 0 0 0,12 0 0 1,-1 0 0-1,4 0 0 0,-6 0 0 8,2 0 0 43,-1 0 0-51,-4 0 0 0,-1 0 0 1,2 0 0-1,-4 0 0 0,6 0 0 0,9-7 0 57,-3 2 0-56,0-2 0-1,3-3 0 0,4 10 0 0,-9-2 0 0,4 2 0 0,-3 0 0 5,-3 0 0 47,0 0 0-52,0 0 0 0,-2 0 0 0,7 0 0 0,-5 0 0 0,-4 0 0 0,-2 0 0 7,-3 0 0 41,-3-6 0-48,8 2 0 1,-2 1 0-1,8 3 0 0,-2-4 0 0,0-2 0 55,5-1 0-55,-7-1 0 0,2-4 0 0,-2 3 0 0,-2-2 0 0,8 3 0 0,-3-5 0 0,-1 1 0 60,-2-1 0-60,2 6 0 0,0-5 0 0,7 6 0 0,-1-1 0 0,7 2 0 0,-6 5 0 0,-1-7 0 8,-6 7 0 37,-4-4 0-45,-2 4 0 0,4 0 0 0,9 0 0 1,-5-4 0-1,4 4 0 62,-1 0 0-62,-9 0 0 0,10 0 0 0,-10 0 0 0,-6 0 0 0,-3 0 0 0,-12 0 0 0,2 0 0 57,2 0 0-57,-2 4 0 0,9 0 0 0,-5 3 0 0,0 3 0 0,0-2 0 0,-1 4 0 0,5-2 0 55,9 0 0-55,2-7 0 0,2-3 0 0,4 5 0 1,13-5 0-1,-2 4 0 0,2-1 0 7,-2 3 0-3,-5-2 0 50,-8-1 0-54,1 5 0 1,-8-4 0-1,6-4 0 0,-8 4 0 0,5 2 0 0,-4-3 0 5,10 2 0 3,9-5 0 43,-2 0 0-50,3 0 0-1,1 3 0 0,-8-3 0 0,3 0 0 0,-1 0 0 0,8 0 0 55,-5 0 0-55,3 0 0 0,0 0 0 0,8 0 0 0,7 0 0 0,2 0 0 0,6 0 0 53,0 0 0-53,0 0 0 0,0 0 0 0,0 0 0 0,0 0 0 0,0 0 0 0,0 0 0 5,0 0 0 43,0 0 0-45,0 0 0-3,0 0 0 1,0 0 0 0,0 0 0-1,0 0 0 0,0 0 0 53,-3 7 0-53,-13 11 0 0,9 1 0 0,-8 6 0 0,7-8 0 0,4 4 0 0,-7-2 0 5,9-1 0 46,-2 1 0-50,-2 2 0 1,-1 7 0-2,7 4 0 0,-2 18 0 0,-2 8 0 0,0 3 0 8,-3 4 0 49,3 3 0-57,0 7 0 0,0-3 0 0,-7 3 0 1,9-6 0-1,-8 2 0 0,1-6 0 0,5-5 0 8,-4 5 0 43,-1-2 0-51,9-7 0 0,-2-3 0 0,2-3 0 0,0-6 0 0,0 2 0 0,0-5 0 9,0-1 0 43,0-3 0-52,0 0 0 0,2 8 0 0,11-5 0 0,-5 0 0 0,-6 2 0 0,5-5 0 57,-3-5 0-57,-4-3 0 0,6-9 0 0,-6 5 0 0,0-9 0 0,0-5 0 0,0 2 0 56,0-3 0-55,0 2 0-1,0 0 0 0,0 1 0 0,0-2 0 0,0-3 0 0,0 5 0 0,0 2 0 8,0 6 0 43,0 1 0-50,0-7 0-1,0-8 0 0,0 3 0 0,0-10 0 0,0 0 0 0,0 0 0 7,0 0 0 43,0 0 0-50,0 0 0 0,0 0 0 0,0 0 0 0,0 0 0 0,0 8 0 69,0-1 0-68,0 6 0-1,0-1 0 0,0-3 0 0,0-3 0 0,0 0 0 0,0 1 0 0,0 5 0 1,0-6 0-1,0-2 0 68,0-1 0-68,0-3 0 0,0 0 0 0,0 0 0 0,0 0 0 0,0 0 0 0,0 0 0 0,9 0 0 0,22 0 0 57,20 0 0-57,12 0 0 0,0 0 0 0,5 0 0 1,5 0 0-1,14 0 0 0,1 0 0 0,13 0 0 47,1 0 0-47,1 0 0 0,-2 0 0 0,-2 0 0 0,-2 0 0 0,2 0 0 28,-8 0 0-28,10 0 0 1,-2 0 0-1,-6 0 0 51,14 0 0-51,3 0 0 0,-7 0 0 0,2-7 0 1,-6-1 0-1,-4 8 0 0,-9 0 0 14,-14 0 0-14,2 0 0 53,-7 0 0-53,7 0 0 0,4 0 0 0,-4 0 0 0,8 0 0 0,0-6 0 0,0-5 0 55,-2-1 0-55,-4 3 0 0,-4 2 0 0,2 2 0 0,-1 1 0 0,-1-1 0 0,2 1 0 58,0 4 0-58,8 0 0 0,6 0 0 0,-1 0 0 0,-5 0 0 0,-6 0 0 0,-3 0 0 0,-11 0 0 8,1 0 0 74,-4 0 0-81,-2 0 0-1,-9 0 0 0,-2 0 0 0,-3 4 0 0,-3 5 0 0,-5 3 0 0,3-3 0 0,2-3 0 0,5 4 0 0,1-3 0 9,5 1 0 72,-1-2 0-80,-1 1 0-1,-1 1 0 0,5 0 0 0,-9 1 0 0,5-1 0 0,-1-3 0 0,-4 7 0 0,5-4 0 0,-1-1 0 1,-4 3 0 10,5-7 0-11,-5 0 0 76,5-3 0-75,1 0 0-1,-1 6 0 0,5-6 0 0,-9 3 0 0,1-3 0 0,0 0 0 0,-6 0 0 1,3 0 0-1,-3 0 0 13,0 0 0-13,2 0 0 83,-6 0 0-83,-3 0 0 1,5 4 0-1,-4-4 0 0,-4 0 0 0,-1 0 0 0,-6 0 0 1,-2 0 0-1,2 0 0 0,-8 0 0 0,2 0 0 13,-4 0 0-13,6 0 0 82,0 0 0-81,-3 0 0-1,3 0 0 0,0 0 0 0,5 0 0 0,-3 0 0 0,2 0 0 0,-4 0 0 0,8 0 0 1,-8 0 0-1,4 0 0 9,-4 0 0 78,0 0 0-86,-4 0 0-1,-9 0 0 0,-1 0 0 0,7 0 0 0,-12 0 0 0,0 0 0 0,0 0 0 1,0 0 0-1,0 0 0 0,0 0 0 0,0 0 0 6,0 0 0 3,0 0 0 96,0 0 0-105,0 0 0 0,0 0 0 0,0 0 0 1,0 0 0-1,0 0 0 0,0-16 0 0,0-18 0 0,0-17 0 0,0-16 0 0,0-2 0 0,-17 0 0 0,7-2 0 0,-5 7 0 7,0-5 0 54,7 2 0-61,-3-2 0 0,1 1 0 0,-5 5 0 0,0 7 0 0,7 6 0 0,4 10 0 0,4 2 0 57,0 16 0-57,0 0 0 0,0-2 0 0,0 2 0 1,0 0 0-1,0-7 0 0,0-1 0 0,0 2 0 7,0 0 0 64,0-1 0-71,0 1 0 1,-5-5 0-1,5 1 0 0,0 1 0 0,-6-4 0 0,6-6 0 0,-2-1 0 0,-2-9 0 0,4 1 0 8,-4 4 0 66,4 2 0-74,0 7 0 0,0 5 0 1,0 4 0-1,0-3 0 0,0 4 0 0,0 7 0 0,0-2 0 0,0 3 0 0,0-2 0 49,0-4 0-49,0 4 0 0,0 6 0 0,0 1 0 0,0 3 0 0,0 0 0 51,0-10 0-51,0-4 0 0,0 3 0 1,0 0 0-1,0 1 0 0,0-1 0 0,0 6 0 59,0 4 0-59,0 5 0 0,0-1 0 0,0 4 0 0,0-6 0 1,0 3 0-1,0 3 0 0,0 0 0 59,0 4 0-59,0 0 0 0,0 0 0 0,0 0 0 0,0 0 0 1,0 0 0-1,0 0 0 0,0 0 0 61,0 0 0-61,0-3 0 0,0 3 0 0,0 0 0 0,0 0 0 0,0 0 0 0,0 0 0 0,0-10 0 4,0 2 0 60,0 1 0-64,0-3 0 0,0 8 0 0,0-8 0 0,8 10 0 0,0-3 0 0,1-7-112 0,-3-2-82 3,-4 9-143 3,5-1-335 51</inkml:trace>
    </iact:actionData>
  </iact:action>
  <iact:action type="add" startTime="21368">
    <iact:property name="dataType"/>
    <iact:actionData xml:id="d5">
      <inkml:trace xmlns:inkml="http://www.w3.org/2003/InkML" xml:id="stk5" contextRef="#ctx0" brushRef="#br0">10685 10825 326 0,'0'0'215'0,"0"0"-35"0,0 0-5 0,0 0-20 0,0 0-53 48,0 0-35-48,0 0-17 0,0 0 14 0,-154 154 15 0,31-79-5 0,-32-2-22 58,-27 9-1-58,-22 8-2 0,-24 7-1 0,-18 6 6 0,-5-2 0 1,-12-2-13-1,12-9-1 0,11-6-6 7,16-9 0 46,20-9-6-53,14-7 2 0,26-4-7 0,14 2-1 0,17 4-22 1,11 0 0-1,0 4 0 6,2 1 0 46,-4-1 0-52,-1-3 0 1,5-5 0-1,8 1 0 0,9-13 0 0,8-1 0 0,15-8 0 6,9-7 0 46,7-4 0-52,5-1 0 0,0-5 0 0,0 3 0 0,7-1 0 0,5-4 0 0,-9-2 0 56,3-7 0-56,-2-3 0 0,-2-3 0 0,-2-2 0 0,6 0 0 0,3 6 0 0,-3-2 0 5,-2-1 0 4,-4 7 0 43,-2 2 0-52,2-5 0 0,-4 5 0 0,0 1 0 0,2-8 0 0,2 2 0 0,12 2 0 58,-3-1 0-58,1 3 0 0,9-1 0 0,11 1 0 0,-1-7 0 0,11 1 0 0,9-5 0 1,6 0 0 56,4 0 0-57,0 0 0 0,0 0 0 2,0 0 0-1,0 0 0-1,0 0 0 0,0 0 0 0,0 0 0 52,0 0 0-52,0 0 0 0,27-25 0 1,17-20-114-1,-4-4-117 0,-25 29-78 0,-15 4-78 54</inkml:trace>
    </iact:actionData>
  </iact:action>
  <iact:action type="remove" startTime="24098">
    <iact:property name="style" value="instant"/>
    <iact:actionData xml:id="d6" ref="#d5"/>
  </iact:action>
  <iact:action type="add" startTime="24136">
    <iact:property name="dataType" value="strokeEraser"/>
    <iact:actionData xml:id="d7">
      <inkml:trace xmlns:inkml="http://www.w3.org/2003/InkML" xml:id="stk6" contextRef="#ctx0" brushRef="#br1">25268 26149 599 0,'0'0'235'40,"0"0"-114"-40,0 0-27 0,0 0-52 0,0 0-42 1,0 0-55-1,36 4-86 1,-36-4-166-1</inkml:trace>
    </iact:actionData>
  </iact:action>
  <iact:action type="add" startTime="26315">
    <iact:property name="dataType"/>
    <iact:actionData xml:id="d8">
      <inkml:trace xmlns:inkml="http://www.w3.org/2003/InkML" xml:id="stk7" contextRef="#ctx0" brushRef="#br0">5290 10710 832 0,'0'0'176'2,"0"0"-39"-2,-97 252-5 0,0-127-45 0,-19 4-28 0,-17 14-13 1,-3 4-18-1,5-11-10 49,13-17-11-48,23-26-2 0,25-20 0-1,26-27-1 0,25-18 7 0,15-24 8 1,4-4 7 54,42-13-23-55,57-56-3 1,51-36 0-1,23-20 0 0,6-7 2 1,0 5-2-1,-30 24 2 5,-39 28 3 1,-38 35 14 47,-39 25 9-53,-26 15-11 0,-7 0-10 0,0 11 7 0,-61 70 21 0,-41 39-16 0,-9 31-16 59,-3 3-1-59,11-6 5 0,33-34-3 0,15-28 1 0,32-36-2 0,15-31 1 0,8-19-2 0,27 0-2 8,79-52-6 46,47-46 6-54,41-33 0 0,34-33-2 0,18-23 2 0,-14-1 0 0,-38 20 2 0,-57 55-2 6,-65 51-1 40,-45 41 1-46,-27 21 0 0,-13 40 6 0,-73 71 14 0,-40 37-18 0,-16 15 0 59,1 7-2-58,15-2 0-1,18-8 1 0,32-20 0 0,28-39 6 0,25-36-3 0,23-40 0 0,0-25 1 60,88-4 10-60,64-74-15 0,57-44 0 0,27-33 0 0,19-26 0 0,-7-28-1 0,-22-3-3 0,-39 21-1 5,-48 39 0 53,-54 58 4-58,-39 54 0 0,-29 36 2 0,-17 4 24 0,-4 78-3 0,-68 60 9 0,-35 51-26 7,-9 15 1-3,-11 4-1 49,9-7-3-53,19-21 4 0,17-34-4 0,29-48 4 0,28-40-6 0,17-38 2 0,8-20 0 8,50-17-2 46,68-69-2-54,40-40 0 0,28-33 0 0,24-34-2 0,7-10 3 0,7-9-5 0,-26 19 2 8,-36 41-1 46,-42 45-17-54,-52 52 11 1,-41 42 11 0,-27 13 3-1,-21 86 12 0,-70 61-4 0,-41 57-5 1,-14 8-4 6,1-4 3 47,14-24-3-53,30-44 0-1,29-37 1 0,30-47 1 0,34-40-2 0,8-16 2 0,12 0-4 88,85-57-3-88,38-45 3 0,51-28 0 0,18-30-2 0,30-20 0 0,15-36 0 0,1-20-4 0,-39 14-35 1,-55 50 3-1,-63 69 24 0,-68 73 13 0,-25 30 1 8,0 77 30 84,-74 73 10-92,-33 55-38 0,-30 20 3 0,-6 3-5 0,-3-4 3 0,22-12-2 0,27-31 1 0,38-54 0 0,34-57-1 1,20-46 3-1,5-24-4 0,59-29-8 12,64-65-9-12,45-32 17 98,22-21 0-98,14-30 0 0,-8 6-1 1,-27 9-1-1,-32 27 0 0,-57 53 1 0,-34 39-1 0,-31 41 2 0,-15 2 11 0,0 77 1 0,-53 45-5 0,-14 34-2 1,4 3-3 11,4-16-2-12,19-28 1 101,6-39 1-101,21-33-2 0,13-27 3 2,0-16-3 0,11 0-4-2,60 0-15 0,31-59 19 0,24-25 0 1,15-36 1-1,9-19 0 0,-9-8-1 0,-29 34-4 0,-43 35 1 1,-39 50 3 7,-30 28 6-3,0 41 3 91,-11 68-3-95,-44 47-4-1,-14 16 4 0,-1-5-4 0,5-24 1 0,8-33-2 0,23-41 3 1,9-29-4-1,25-30 1 0,0-10-2 0,15 0-4 0,63-46-15 0,17-36 19 5,14-23 1 47,-10-6-2-52,-12 18 2 0,-33 22 1 0,-22 40-1 1,-17 18 0-1,-11 13 4 0,-4 0 3 60,0 65-7-60,0 32 1 0,0 19-1 0,-8-10 0 0,-16-13-2 0,-1-6-37 0,15-6-44 0,-5-12-32 8,0-12-44 45,11-57-96-53,4 0-164 0</inkml:trace>
    </iact:actionData>
  </iact:action>
  <iact:action type="add" startTime="28964">
    <iact:property name="dataType"/>
    <iact:actionData xml:id="d9">
      <inkml:trace xmlns:inkml="http://www.w3.org/2003/InkML" xml:id="stk8" contextRef="#ctx0" brushRef="#br0">16296 10510 848 0,'0'0'224'2,"0"0"-76"-2,0 0-60 0,0 0-3 0,-322 294-16 0,107-160-6 0,-34 18-14 55,-19 20 6-55,-16 8-4 0,16 11-3 0,20 5-2 0,29-8 8 0,44-24-10 1,23-35-3 2,44-39-1 53,28-33-8-56,38-32-10 0,23-11-3 0,11-14-7 0,8 0-6 0,0 0-3 0,0 0-3 6,0 0 0 50,4 0 0-56,2 0 0 0,7 0 0 0,0 0-17 0,1 0-37 0,10 0-40 0,11-14-89 6,-22 3-114 49,6-10-199-55</inkml:trace>
    </iact:actionData>
  </iact:action>
  <iact:action type="add" startTime="29734">
    <iact:property name="dataType"/>
    <iact:actionData xml:id="d10">
      <inkml:trace xmlns:inkml="http://www.w3.org/2003/InkML" xml:id="stk9" contextRef="#ctx0" brushRef="#br0">19575 10624 769 0,'0'0'183'4,"0"0"-28"4,0 0-22 42,0 0-15-50,0 0-2 0,0 0-20 0,-127 176-16 0,-24-14-13 0,-24 20 32 1,-13-2-29 48,3 2-21-49,4-14-9 0,20-9-6 1,20-19-14-1,34-25-5 0,29-34-12 4,25-33-3 41,32-27 0-45,17-17 0 0,4-4 0 0,0 0 0 0,34-8 0 0,16-25-55 48,11 1-70-47,-23-4-73-1,-31 19-118 0,-1 9-160 0</inkml:trace>
    </iact:actionData>
  </iact:action>
  <iact:action type="add" startTime="30488">
    <iact:property name="dataType"/>
    <iact:actionData xml:id="d11">
      <inkml:trace xmlns:inkml="http://www.w3.org/2003/InkML" xml:id="stk10" contextRef="#ctx0" brushRef="#br0">24417 10351 623 0,'0'0'368'1,"0"0"-236"-1,0 0 5 0,0 0 3 6,0 0-55 46,0 0-4-52,-404 313 13 0,178-135-13 0,-41 30-14 0,-30 23-14 0,-15 19-3 0,8 2-14 54,41-5 5-54,44-39-12 0,42-46 1 0,42-43-30 0,42-41 0 0,34-32 0 0,23-23 0 60,19-14 0-60,15-4 0 0,2-5 0 0,0 0 0 0,0 0 0 0,0 0 0 0,0 0 0 0,2 0 0 6,15-25-54 50,-8-5-76-56,-9-2-109 0,0 17-34 0,0 2-133 0</inkml:trace>
    </iact:actionData>
  </iact:action>
  <iact:action type="add" startTime="31271">
    <iact:property name="dataType"/>
    <iact:actionData xml:id="d12">
      <inkml:trace xmlns:inkml="http://www.w3.org/2003/InkML" xml:id="stk11" contextRef="#ctx0" brushRef="#br0">27407 10277 556 0,'0'0'351'52,"0"0"-201"-52,0 0-10 0,0 0-15 0,0 0-16 0,0 0-11 0,0 0 8 0,11 118 6 57,-104 50-59-57,-44 41 13 0,-29 23 8 0,-22 5-24 0,-12 12-13 0,0 4-17 0,10-7-20 0,15-25 0 60,36-43 0-60,36-38 0 0,29-46 0 0,34-36 0 0,17-36 0 0,19-12 0 0,4-10 0 0,0 0 0 9,15-16 0 47,33-37 0-56,5-9-3 0,-20 0-118 0,-14 6-86 0,-14 36-100 0,-5 2-182 0</inkml:trace>
    </iact:actionData>
  </iact:action>
  <iact:action type="add" startTime="37668">
    <iact:property name="dataType"/>
    <iact:actionData xml:id="d13">
      <inkml:trace xmlns:inkml="http://www.w3.org/2003/InkML" xml:id="stk12" contextRef="#ctx0" brushRef="#br0">3986 17205 794 0,'0'0'212'1,"0"0"-46"49,0 0-52-50,0 0-52 0,0 0 12 0,0 224-11 0,0-178-13 0,0-1-9 0,0-8 0 57,0 0-1-57,0-9-9 0,0-3-9 0,0-6 9 0,0-6-10 0,4-5 6 0,4-1-8 59,9 3-1-58,8-10-6-1,15 8 3 0,11-8-8 0,12 0 7 0,3 0 6 0,16 0 2 0,15 0 2 6,8 0 0 53,13 0 2-59,13 0-4 0,16 0-7 1,3 0 1-1,16 0-12 0,1 0-4 0,12 0 0 0,4 0 0 66,3 0 0-66,14-18 0 0,8-1 0 0,1-2 0 0,-13 6 0 0,-15 5 0 0,-16 3 0 0,-12-1 0 0,1-2 0 61,-4 0 0-61,-1-8 0 0,3 2 0 0,2 3 0 0,-6 2 0 0,3-5 0 0,-10-9 0 0,1-3 0 7,-8-1 0 52,3 5 0-59,-8 2 0 0,-7-6 0 1,-4 12 0-1,-10 0 0 0,5 8 0 0,-3 4 0 0,-9 4 0 7,-2 0 0 53,-4 0 0-60,-4 0 0 0,-1 0 0 0,-1 0 0 0,1 0 0 0,-5 0 0 0,-5 0 0 1,-4 0 0 65,2 0 0-66,-7 0 0 1,3 0 0-1,0 0 0 0,2 4 0 0,-5 4 0 0,3-5 0 0,-2 1 0 0,-1 5 0 62,3 0 0-62,8-6 0 0,0 10 0 0,1-1 0 0,-8-5 0 0,-1 3 0 0,-13-2 0 0,3 4 0 66,-5-5 0-66,4-7 0 0,-2 9 0 0,0-9 0 0,0 0 0 0,-6 4 0 0,0 0 0 0,2 0 0 1,8 0 0 4,9-1 0 57,-3 7 0-62,11-2 0 0,-6-4 0 0,17-1 0 0,-7 1 0 0,-1 2 0 0,-3-3 0 0,-13 6 0 7,-5-9 0 51,-5 7 0-58,-7-7 0 0,1 0 0 0,0 0 0 0,-3 0 0 0,5 0 0 0,-4 0 0 0,-11 0 0 62,-11 0 0-62,-4 0 0 0,3 0 0 0,-13 0 0 0,6 0 0 0,-9 0 0 0,-5 0 0 0,-7 0 0 66,0 0 0-66,0 0 0 0,0 0 0 0,0 0 0 0,0 0 0 0,0 0 0 0,0 0 0 0,0 0 0 0,0 0 0 62,0 0 0-62,0 0 0 0,0 0 0 0,0 0 0 0,4 0 0 0,-4-16 0 0,6-33 0 0,3-5 0 61,-5 1 0-61,-4 25 0 0,0 9 0 0,0 10 0 0,0 5 0 0,0-1 0 0,0 5 0 1,0-16 0 3,0-12-37 58,-13-29-174-62,3 23-89 0,-3-10-191 0</inkml:trace>
    </iact:actionData>
  </iact:action>
  <iact:action type="add" startTime="40623">
    <iact:property name="dataType"/>
    <iact:actionData xml:id="d14">
      <inkml:trace xmlns:inkml="http://www.w3.org/2003/InkML" xml:id="stk13" contextRef="#ctx0" brushRef="#br0">25812 17210 438 0,'0'0'478'0,"0"0"-307"0,0 0-8 0,0 0-13 0,0 0-65 1,0 0-14 63,0 0-17-64,112 28 4 0,-19-17 3 0,25 7-5 0,36-18-13 0,31 0-8 0,30 0-11 0,-6-25-4 0,-9-7 3 78,-32 7 2-78,-41 7 4 0,-39 18-4 0,-29 0 0 1,-23 0-12-1,-23 0-13 0,-9 0 0 0,-4 0 0 0,0 0 0 0,0 0 0 5,0 0 0 1,-44 43 0 67,-34 14 0-71,-38-4 0 0,-25-13 0-2,-26-15 0 0,-18-18 0 0,-18-7 0 0,16 0 0 0,4 0 0 0,16 0 0 0,26 0 0 6,21 0 0 63,38 0 0-69,33 0 0 0,28 0 0 0,8 0 0 0,13 0 0 0,0 0 0 0,0-7 0 0,34-11 0 0,67-1 0 60,51-9 0-60,57-9 0 0,25-8 0 1,12-1 0-1,-14 9 0 0,-34 2 0 0,-38 17 0 0,-44-1 0 5,-34 10 0 2,-25 9 0 54,-21-7 0-61,-23 7 0 0,-9-9 0 0,-4 9 0 0,0 0 0 0,0 0 0 0,0 0 0 0,0 0 0 6,-59 0 0 54,-59 29 0-60,-45 7 0 0,-33-4 0 0,-8-2 0 0,12-23 0 0,26 3 0 0,27-10 0 0,50 0 0 8,37 0 0 51,28 0 0-58,24 0 0-1,0 0 0 0,0 0 0 0,57-25 0 0,49-4 0 0,35 1 0 0,21 3 0 68,15 13 0-68,-4 3 0 0,-26-7 0 0,-26 13 0 0,-37-3 0 0,-17 2 0 0,-27 1 0 0,-23 3 0 0,-11-5 0 8,-6 5 0 52,0 0 0-60,0 0 0 1,-23 0 0-1,-86 0 0 0,-51 18 0 0,-45 10 0 0,-6 1 0 0,13-10 0 67,28-2 0-67,28-10 0 0,39-2 0 0,38-5 0 0,38 0 0 0,18 0 0 0,9 0 0 0,0 0 0 0,78-5 0 65,48-23 0-65,52-4 0 0,9 11 0 0,-2 2 0 0,-26 9 0 0,-31 7 0 0,-29-2 0 0,-40 5 0 0,-25 0 0 62,-17 0 0-62,-17 0 0 0,0 0 0 0,0 0 0 0,-28 0 0 0,-88 8 0 1,-48 30 0-1,-32 2 0 6,-8-8 0 54,20-14 0-60,26-6 0 0,40-5 0 0,36-7 0 0,38 0 0 0,25 0 0 0,19 0 0 0,0 0 0 9,40 0 0 49,67-27 0-58,54-2 0 0,39 5 0 0,10 14 0 0,-11-1 0 0,-35 11 0 0,-52 0 0 0,-34 0 0 64,-36 0 0-62,-23 0 0-1,-17 0 0-1,-2 0 0 0,0 0 0 0,-59 0 0 0,-57 21 0 0,-55-2 0 0,-23 5 0 79,5-6 0-78,-1-6 0-1,34-5 0 1,25-3 0-1,53-4 0 0,30 0 0 0,42 0 0 0,6 0 0 0,0 0 0 2,35-19 0-1,56-19 0 8,42 1 0 67,16 9 0-76,3 21 0 0,-6-2 0 1,-26 9 0 1,-25 0 0-2,-30 0 0 0,-25 0 0 0,-17 0 0 0,-21 0 0 0,-2 0 0 1,0 0 0 84,0 0 0-84,0 0 0 1,0 0 0-2,0 0 0 1,-25 16 0-1,-26 5-23 1,-18 7-104-1,43-15-98 0,-1-1-160 1</inkml:trace>
    </iact:actionData>
  </iact:action>
</iact:actions>
</file>

<file path=ppt/ink/inkAction9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10T20:03:33.33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136">
    <iact:property name="dataType"/>
    <iact:actionData xml:id="d0">
      <inkml:trace xmlns:inkml="http://www.w3.org/2003/InkML" xml:id="stk0" contextRef="#ctx0" brushRef="#br0">6653 12515 816 0,'0'0'258'176,"0"0"-118"-176,0 0 2 0,0 0-25 0,0 0-9 0,0 0 2 0,0 0-13 0,247-65-7 0,-127 40-8 0,34 6-21 0,33 10-35 0,35 9-26 0,35 0 0 0,10 0 0 0,-3 21 0 0,-26 11 0 0,-44 0 0 0,-43-2 0 0,-41-14 0 0,-32-4 0 1,-34-12 0-1,-25 0 0 0,-19 0 0 0,0-21 0 0,-33-41-135 0,-20 27-255 0,-10 10-411 0</inkml:trace>
    </iact:actionData>
  </iact:action>
  <iact:action type="add" startTime="6843">
    <iact:property name="dataType"/>
    <iact:actionData xml:id="d1">
      <inkml:trace xmlns:inkml="http://www.w3.org/2003/InkML" xml:id="stk1" contextRef="#ctx0" brushRef="#br0">14166 12927 958 0,'0'0'227'11,"0"0"-78"5,0 0 5-15,0 0-58-1,267-44-2 13,-151 20-5 3,30-8 2-16,33-2-26 0,25 3 1 17,9 2-13-17,14 15-48 14,14 14-5-13,-3 0 0 23,-13 0 0-24,-20 18 0 0,-35 18 0 15,-28-4 0-15,-31-3 0 17,-20-8 0-17,-26-9 0 2,-12-5 0 17,-24-1 0-19,-10-6 0 28,-19 0 0-28,0 0 0 0,0 0-258 0,-25 0-223 19</inkml:trace>
    </iact:actionData>
  </iact:action>
  <iact:action type="add" startTime="7764">
    <iact:property name="dataType"/>
    <iact:actionData xml:id="d2">
      <inkml:trace xmlns:inkml="http://www.w3.org/2003/InkML" xml:id="stk2" contextRef="#ctx0" brushRef="#br0">22445 12658 1173 0,'0'0'147'1,"0"0"49"12,0 0-64 1,0 0-36-14,234 0-18 15,-80-3-6-15,52-30-12 14,60-8 1-14,39 0-29 16,13 8-32-16,-6 16 0 20,-25 15 0-20,-43 2 0 0,-43 0 0 13,-37 0 0-13,-38 8 0 15,-25-4 0-15,-33-4 0 17,-24 0 0-17,-23 0 0 15,-12 0 0-15,-9 0 0 16,-9-12-162-16,-35 2-213 15,-17 10-110-15</inkml:trace>
    </iact:actionData>
  </iact:action>
  <iact:action type="add" startTime="10347">
    <iact:property name="dataType"/>
    <iact:actionData xml:id="d3">
      <inkml:trace xmlns:inkml="http://www.w3.org/2003/InkML" xml:id="stk3" contextRef="#ctx0" brushRef="#br0">7814 12680 727 0,'0'0'247'1,"0"0"-144"-1,0 0 11 16,0 0-37-16,0 0-28 15,0 0-12-15,0 0 5 17,45 35 27-17,-39 3 5 16,7 18-30-16,-3 18-2 14,5 13 0-14,2 7-13 15,-5 6-3-15,3 3-8 15,-6 3-6-15,-3-3 4 17,-6-10-8-17,6 10 6 17,-6 6-7-17,7 19 3 0,-7-2-7 19,4 0 8-19,-4-15 0 21,2-4 5-21,-2-13 3 0,0-4-4 17,0 3-4-17,0 6-5 17,0 10 1-17,0-6-6 16,0-5 1-16,0-16 0 0,0-21 0 18,-6-13 0-17,6-14-1 15,-7-15 0-16,7-6 0 17,0-8-1-17,0-5 2 0,0 0-4 18,0 0 2-18,-6 0-2 17,6 0-3-17,0 0-1 14,-2 0 0-14,2 0 0 17,-9 0 4-17,-5 7 2 2,-3 8 1 14,-11 2-1-16,5 8 3 16,4-7-3-16,2 0 0 17,1 0 0-17,9-11 0 17,3-3 0-17,4-4 0 3,0 0-1 13,0 0 3-16,-6 0 0 17,6 9-1-17,0-9-2 18,0 0 1-18,-5 0-3 0,-7 0 2 18,-7 0-11-18,-13-25 2 15,-8-31-14-15,-6-19 19 17,-5-15 2-17,3 8 3 18,-9 10-7-18,15 18-4 0,-5 14 4 17,7 16 2-16,13 12 3 15,12 6 1-16,5 6 0 16,10 0 2-16,0 0 6 19,0 0 0-19,0 0 27 0,0 0 1 29,0 18-4-29,10 27-9 0,32 16-13 0,-2-2 18 31,7 1-7-31,1-4 2 0,-1 6-5 0,-3-5-8 30,2-13-9-30,-6-4 0 0,-2-6 0 0,2-6 0 31,0-12 0-31,9 2 0 0,10-11 0 0,2-2 0 29,17-5 0-29,-2 0 0 0,0 0 0 0,2-20 0 30,-9-15 0-30,-16 3 0 0,-5 7 0 1,-16 1 0 26,-15 12 0-27,-9 5 0 0,-8 7 0 0,0-10 0 26,0 10-122-25,0 0-203-1,0 0-343 14</inkml:trace>
    </iact:actionData>
  </iact:action>
  <iact:action type="add" startTime="11663">
    <iact:property name="dataType"/>
    <iact:actionData xml:id="d4">
      <inkml:trace xmlns:inkml="http://www.w3.org/2003/InkML" xml:id="stk4" contextRef="#ctx0" brushRef="#br0">6457 18193 506 0,'0'0'285'1,"0"0"-54"-1,0 0-43 13,0 0-28-12,0 0-3 12,0 0-17-13,150 0-44 16,-47 0-4-16,22 0-17 14,37 0-13-14,42 0-15 91,36 0-39-91,43 0-8 0,14 0 0 0,11 16 0 0,-9 21 0 0,-17 9 0 0,-29 2 0 0,-23-14 0 0,-32-15 0 0,-30-9 0 0,-33-10 0 0,-44 0 0 19,-30 0 0-19,-36 0 0 17,-14 0 0-17,-11-10 0 0,0-18 0 15,-28-13-252-15,-7 21-88 15,-18 20-420-14</inkml:trace>
    </iact:actionData>
  </iact:action>
  <iact:action type="add" startTime="12590">
    <iact:property name="dataType"/>
    <iact:actionData xml:id="d5">
      <inkml:trace xmlns:inkml="http://www.w3.org/2003/InkML" xml:id="stk5" contextRef="#ctx0" brushRef="#br0">15891 12992 885 0,'0'0'136'0,"0"0"-16"2,0 0-25 12,0 0-48-14,0 0 11 17,0 0-23-17,131 207 3 41,-93-152 17-41,4 12-9 0,11 1-11 0,0 15-5 0,3 7-13 3,-1 8 4 13,-2 8 0-16,-3 3-6 17,-1 7 1-17,4-2-3 18,-13-1-2-18,-7-10 3 1,1-4 2 18,-9-6-8-18,5-8 3 3,-11 2-5 14,4-9 1-18,-6-2-1 15,-4-2-3-15,6 5 2 3,-9-14 0 15,-2 13 0-18,-1-1-2 20,1 5-1-20,-4-4-1 0,1-13 5 18,3-9-5-18,1 0 1 4,1-2 0 13,-10 0 2-16,0-9-2 16,0-8-1-17,0-12 3 3,0-18-4 16,0-7 2-19,0 0-2 3,0 0-1 14,0 0-5-17,0 0-4 18,0-40-5-18,-19-17 14 18,-31-8 1-18,-12 2-3 0,1-6 3 19,-6 8-6-19,4 0 3 28,10 3-9-28,13 26 4 0,19 4-1 0,10 19 6 20,1 9 3-20,10 0 0 0,0 0 5 25,0 0 3-25,0 0 31 0,0 3-5 21,4 47 6-21,30 16-28 0,4-13 21 18,-3-4 4-18,5-5-1 5,-4-3-3 11,11-8-4-15,-5-8-21 18,-2-8-8-19,13-14 0 0,8-3 0 17,4 0 0-17,11-38 0 22,4-17 0-22,13-12 0 0,-7 6 0 18,-16 17 0-18,-18 6 0 19,-24 19 0-19,-22 13 0 0,-6 6-14 19,0 0-164-19,0 18-95 19,-30 27-282-19</inkml:trace>
    </iact:actionData>
  </iact:action>
  <iact:action type="add" startTime="13631">
    <iact:property name="dataType"/>
    <iact:actionData xml:id="d6">
      <inkml:trace xmlns:inkml="http://www.w3.org/2003/InkML" xml:id="stk6" contextRef="#ctx0" brushRef="#br0">15051 18221 210 0,'0'0'558'1,"0"0"-345"-1,0 0-59 2,0 0 3 14,0 0 42-16,0 0-36 17,299-93-26-17,-171 57-30 17,28 3-18-17,38-5-29 19,28 1-60-19,24-6 0 0,26 5 0 17,14 1 0-17,-18 9 0 19,-9 21 0-19,-27 7 0 0,-9 0 0 18,3 0 0-18,-3 0 0 6,-4 0 0 12,-14 7 0-18,-32-4 0 18,-30 11 0-18,-36-10 0 0,-31 3 0 19,-36-7 0-19,-21 0 0 19,-19 0 0-19,0 10 0 0,0-10 0 18,0 0 0-18,0 8 0 17,-12-5 0-17,-18-3-214 20,-10 7-273-20</inkml:trace>
    </iact:actionData>
  </iact:action>
  <iact:action type="add" startTime="14579">
    <iact:property name="dataType"/>
    <iact:actionData xml:id="d7">
      <inkml:trace xmlns:inkml="http://www.w3.org/2003/InkML" xml:id="stk7" contextRef="#ctx0" brushRef="#br0">24400 13074 352 0,'0'0'670'1,"0"0"-538"16,0 0 29-17,0 0-34 18,245-32-48-18,-195 32-9 1,9 25-7 17,5 25-18-18,-3 10 1 17,10 17-16-17,1 17 9 18,-7 22-10-18,11 11-5 0,-10 19 0 18,-7 10-5-18,-3-6 5 19,-7-15-16-19,4-12-2 0,-9-16-4 18,6-2 3-18,1 9-4 5,-7-11 0 12,1 12 2-17,-8-3 0 21,-9 0-2-21,-13-9 5 0,1-6 0 18,-9-17-4-18,5-9-2 22,-12-14 1-22,5-20-1 0,-5-12 4 17,0-18-4-17,0-4 0 3,0-3 0 13,0 0 0-15,0 0-2 19,0 0 2-20,0 0-7 1,0 0 3 16,0 0-7-17,0 0-11 20,-28-18 8-20,-14-14 14 0,8 14-1 16,18 11 2-16,3 7-1 18,13 0 0-18,0 0 0 18,0 0 1-18,0 0 1 1,0 0-2 16,0 0 2-17,0 0-4 17,0 0 0-17,-6-18-6 18,-11-11-17-18,0-14 9 0,-6-22 15 18,4 2 1-18,2 7-1 17,2 15 1-17,7 11 0 2,-3 13 0 17,-1 6-1-19,3-5 2 20,-8 3-2-20,11 6 2 0,-3-1-1 19,3-2 0-19,6 10 0 2,0 0 2 17,0 0 1-19,0 0 11 17,0 0 3-17,0 0 5 17,0 0-8-17,0 0 6 0,0 0 1 17,0 18 6-17,0 27 1 18,6 7-22-18,18 14-6 4,5-4 0 13,1 3 0-17,-9 0 0 19,2-11 0-19,-4-14 0 0,-9-15 0 19,3-15 0-19,-9 0 0 19,-2-10 0-19,-2 0 0 0,5 0 0 61,-5 0 0-61,0 0 0 0,6 0 0 0,13 0 0 1,15-10 0-1,18-37 0 0,11-18 0 0,1 2 0 34,-5 2 0-34,-11 13 0 0,-1 11 0 1,-12 9 0-1,-1 11 0 23,-21 6 0-23,-3 5 0 0,-10 6 0 18,0 0 0-18,13 0 0 21,-5 0-63-21,-6 9-284 0,7 20-171 21</inkml:trace>
    </iact:actionData>
  </iact:action>
  <iact:action type="add" startTime="15896">
    <iact:property name="dataType"/>
    <iact:actionData xml:id="d8">
      <inkml:trace xmlns:inkml="http://www.w3.org/2003/InkML" xml:id="stk8" contextRef="#ctx0" brushRef="#br0">23496 18586 653 0,'0'0'259'4,"0"0"-61"14,0 0-62-18,0 0-24 19,0 0 3-19,262-63 4 0,-165 52-8 18,40-18-3-18,25-8-15 20,38 12-18-20,32-10-13 0,21 7-56 18,14-6-6-18,18 6 0 22,-1 0 0-22,5-1 0 1,-2 4 0 18,-3 4 0-19,-2-4 0 0,-10 13 0 23,-25 12 0-23,-24 0 0 0,-37 0 0 18,-24 0 0-18,-25 0 0 3,-30 0 0 16,-24 0 0-19,-22 0 0 20,-21 0 0-20,-19 0 0 0,-17 0 0 19,-4 0 0-18,0 0 0 0,0 0 0 18,0 0 0-19,0 0 0 17,0 0 0-17,0 0 0 20,-17 0 0-20,-50 0-20 0,-43 0-196 4,51 0-158 14,0 0-550-18</inkml:trace>
    </iact:actionData>
  </iact:action>
</iact:actions>
</file>

<file path=ppt/ink/inkAction9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01T17:13:35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91">
    <iact:property name="dataType"/>
    <iact:actionData xml:id="d0">
      <inkml:trace xmlns:inkml="http://www.w3.org/2003/InkML" xml:id="stk0" contextRef="#ctx0" brushRef="#br0">932 11583 696 0,'0'0'280'2,"0"0"-137"-2,0 0 9 0,0 0-35 0,0 0-19 1,0 0 2 65,0 0-11-66,0 0-2 0,0 0-9 1,0 0-8-1,0 0-17 0,0 0-22 0,0 0-3 0,209 10-3 0,-119-10-25 4,14 0 0 59,16 0 0-63,6 0 0 0,13 0 0 0,0 0 0 0,-2 0 0 1,-10 0 0-1,-15 0 0 0,-1 0 0 5,-12 13 0 66,-6-11 0-71,6 7 0 0,0-5 0 0,0 0 0 0,2-4 0 0,-14 0 0 1,1 0 0-1,-6 0 0 0,-4 0 0 6,0 0 0 63,-10-8 0-69,-9-9 0 0,-11 6 0 2,-4 3 0-2,-16 2 0 0,-11 2 0 0,-5 4 0 0,-5 0 0 0,-3-3 0 1,0 3 0 7,0 0 0 58,-4 0 0-65,2 0 0-1,-2 0 0 0,0 0 0 0,0 0 0 0,0 0 0 0,0 0 0 0,0 0 0 0,0 0-342 64,0 0-271-63</inkml:trace>
    </iact:actionData>
  </iact:action>
  <iact:action type="add" startTime="8693">
    <iact:property name="dataType"/>
    <iact:actionData xml:id="d1">
      <inkml:trace xmlns:inkml="http://www.w3.org/2003/InkML" xml:id="stk1" contextRef="#ctx0" brushRef="#br0">9222 11633 427 0,'0'0'507'1,"0"0"-359"58,0 0 1-59,0 0-31 0,0 0-24 0,0 0 10 0,0 0 1 0,49 13-18 0,-16-13 4 0,14 0-36 60,12-21-4-60,12-4-7 0,16 0-9 1,-1 2-3-1,3 7-32 0,10 4 0 0,-5 2 0 0,10 2 0 66,7 5 0-65,9-7 0-1,3-2 0 0,-7 5 0 0,-9-5 0 0,-2 3 0 0,-10 2 0 0,-2-2 0 0,0 0 0 62,-7 2 0-62,-2-1 0 0,-4 0 0 0,-2-5 0 0,-12 5 0 0,-3-1 0 0,-10 5 0 1,-24 2 0 59,-10 2 0-60,-8 0 0 0,-3 0 0 0,7-5 0 0,-9 5 0 0,11 0 0 0,-11 0 0 0,5 0 0 59,-3 0 0-59,3 0 0 0,-3 0 0 0,7 0 0 0,2 0 0 0,-4 0 0 0,1 0 0 0,1 0 0 59,-7 0 0-59,-5 0 0 0,-3 5 0 0,0-3 0 0,0 2 0 0,0-4-110 0,-3 0-383 0</inkml:trace>
    </iact:actionData>
  </iact:action>
  <iact:action type="add" startTime="9820">
    <iact:property name="dataType"/>
    <iact:actionData xml:id="d2">
      <inkml:trace xmlns:inkml="http://www.w3.org/2003/InkML" xml:id="stk2" contextRef="#ctx0" brushRef="#br0">17917 11571 783 0,'0'0'270'0,"0"0"-114"0,0 0-4 1,0 0-42 67,0 0-26-68,0 0 6 0,0 0-11 1,48-3-39-1,15 3 2 0,17 0-1 0,15-12-2 0,10 2-4 0,3 3 1 4,-5 4-5 65,5-2-9-69,1 1-3 1,-6 1-5-1,11-7-10 0,2 2-4 0,4 1 0 0,5-11 0 0,9 8 0 0,-11-3 0 5,-7 4 0 3,-9 2 0 58,-21 2 0-66,-18 5 0 0,-13 0 0 0,-7 0 0 0,-4 0 0 0,9 0 0 0,2 0 0 0,8 0 0 0,0 0 0 73,1 0 0-72,-10 0 0-1,-7 0 0 0,-12 0 0 0,-3 0 0 0,-13 0 0 0,-6 0 0 0,-3 0 0 0,-10 0 0 72,0 0 0-72,2 0 0 0,-2 0 0 0,7 0 0 0,-7 0 0 1,0 0 0-1,0 0 0 0,0 0 0 0,0 5 0 0,0-5 0 4,0 0 0 63,0 0-142-67,0 0-285 0,0 4-605 0</inkml:trace>
    </iact:actionData>
  </iact:action>
  <iact:action type="add" startTime="10935">
    <iact:property name="dataType"/>
    <iact:actionData xml:id="d3">
      <inkml:trace xmlns:inkml="http://www.w3.org/2003/InkML" xml:id="stk3" contextRef="#ctx0" brushRef="#br0">26152 11453 830 0,'0'0'325'1,"0"0"-153"-1,0 0 34 60,0 0-94-60,0 0-47 0,0 0-6 0,33 18 1 0,-10-15-8 0,17 1 5 0,19 5-20 0,7-9 6 6,16 0-14 64,17 0-29-69,4 0 0-1,15 0 0 0,11 0 0 0,10-6 0 0,-2-4 0 0,4-3 0 0,-14 4 0 0,-5 9 0 6,-6 0 0 64,0 0 0-70,-3-3 0 0,-7 3 0 0,-7-4 0 0,2-1 0 0,-11 2 0 0,-7-3 0 0,-7 6 0 0,-5 0 0 5,-8 0 0 59,-4 0 0-64,2 0 0 0,-10 0 0 0,-7 0 0 0,-8 0 0 0,-8 0 0 0,-5 0 0 0,-9 0 0 7,-5 0 0 62,-1 0 0-69,-3 0 0 1,1 0 0-1,-4 0 0 0,2-4 0 0,2 4 0 0,-6 0 0 0,0 0 0 0,0 0 0 0,0 0 0 74,0 0 0-74,5 0 0 0,-5 0 0 0,0-3 0 0,0 3 0 0,0 0 0 0,0-4 0 2,0 4 0-2,0 0 0 1,0 0 0 67,0 0 0-68,0 0 0 0,0 0 0 0,0 0 0 0,0 0 0 0,0-12-130 0,0 3-211 0,0 1-276 0</inkml:trace>
    </iact:actionData>
  </iact:action>
  <iact:action type="add" startTime="17817">
    <iact:property name="dataType"/>
    <iact:actionData xml:id="d4">
      <inkml:trace xmlns:inkml="http://www.w3.org/2003/InkML" xml:id="stk4" contextRef="#ctx0" brushRef="#br0">21492 12288 165 0,'0'0'109'0,"0"0"-48"0,0 0 19 0,0 0-29 64,0 0 8-64,0 0 62 0,0 0 21 0,0 0-20 0,0 0-11 0,0 0-26 0,0 0-26 0,0 0-7 0,0 0 3 68,0 0-7-68,0 0-10 0,0 0-11 0,24 0-20 0,5 0 7 0,9 0 5 0,-6 0-11 0,-1 0-4 1,1 0 1 66,-9 0-3-67,-4 3 0 0,-8 6 1 0,1-2 0 0,-5 6 0 0,3 7 1 0,-6 9-2 0,1 12 1 0,5 6-2 70,-6 21 6-70,0 7-1 0,3 5-5 0,1 5 7 0,1-4-3 1,-7 0 6-1,8 2 3 0,-3-1-7 0,1 0 2 3,-4-4-4 71,0 6-2-74,1-6 2 0,-1 9-2 0,6-3 5 1,-3 3 3 0,-3 10-8-1,2 2 8 1,-6-5-7-1,7-13 3 0,-7-15-6 8,0-10 5 66,0-6-6-74,0-1 6 0,0 5-3 1,0-7 1-1,4 3 0 0,-4-13-2 0,2-5 0 0,-2-8 2 0,0-12 4 0,0 6-6 75,6-1 3-74,-6-2-5-1,0 0 4 0,0 2-1 0,0 8 0 0,0-4 1 0,0 4-3 0,4 3 2 0,-4 1-1 0,0-9-1 5,5 0 1 67,-5-8 0-72,0-3-2 0,0-5 1 0,0-4-1 0,0 4 1 1,0 0-1-1,4 3 0 0,-4 11 0 0,0-11 0 2,0 6 0 70,0 3 1-72,0-12 0 0,0 4-1 1,0-3 0 0,0-5 0-1,0 0 0 0,0 0 0 0,0 4 0 0,0 3 0 1,0 11 0 7,0-11 0 62,0 5-1-70,0-6 1 0,0-3 0 0,0-3 0 0,0 0-2 0,0 0 2 0,0 0-1 0,0 0 1 0,0 0-1 5,0 0-3 66,0 0 4-71,0 0 0 0,0 0 0 0,0 0 0 0,0 0 0 0,-4 0 2 0,-17 0-2 0,-3 0 3 0,-9 0 2 6,3 0 2 70,-8 0 2-76,2 0 3 0,-4 0 3 1,-2 0-2-1,4 0-2 0,9 0-9 0,10 0-2 0,4 0 0 0,13 0 0 0,2 0-6 74,0 0-39-73,0 0-84-1,0 0-162 0,0 0-659 0</inkml:trace>
    </iact:actionData>
  </iact:action>
  <iact:action type="add" startTime="19735">
    <iact:property name="dataType"/>
    <iact:actionData xml:id="d5">
      <inkml:trace xmlns:inkml="http://www.w3.org/2003/InkML" xml:id="stk5" contextRef="#ctx0" brushRef="#br0">22455 12547 597 0,'0'0'186'1,"0"0"-36"-1,0 0-34 0,0 0-61 0,0 0-9 0,0 0 7 65,0 0-5-64,116 14 0-1,-86-14-9 0,-7-14-9 0,2-18-8 0,-10-5-9 0,0 2-5 0,-11 2-3 0,-4-2-4 78,0 13-1-78,0 1-3 0,-15 5 3 0,-12 3-1 0,-7 10 1 0,9 3 0 0,-9 0 0 0,5 0 3 0,-7 10-3 1,4 36 0 77,5 11 1-78,4 5 3 0,14 3-4 0,1 1 11 0,8-6 20 0,0-7 26 0,0-3-22 0,0-10 10 0,12-3-8 0,29-3-8 0,7-12-14 76,9-7-5-76,-2-5-6 0,-5-4 2 0,-10-6-5 0,-8 0 0 0,-5 0-1 0,-8 0-3 0,-8 0-4 1,6 0-34-1,-9-13-61 75,-8-5-45-75,0 13-57 0,0-5-114 0</inkml:trace>
    </iact:actionData>
  </iact:action>
  <iact:action type="add" startTime="20294">
    <iact:property name="dataType"/>
    <iact:actionData xml:id="d6">
      <inkml:trace xmlns:inkml="http://www.w3.org/2003/InkML" xml:id="stk6" contextRef="#ctx0" brushRef="#br0">22911 12425 600 0,'0'0'173'1,"0"0"-2"1,0 0-34 66,0 0-56-68,0 0 40 0,0 0-62 0,44 50-3 0,-29-6 32 0,-9 2-36 0,9 4-12 0,-7-3-4 1,7 3-8 73,-5-18-8-74,-1-3-4 0,-5-12-2 1,-2-9-4-1,5-8-1 0,3 0 0 0,11 0 5 0,4-8-3 0,20-29-3 0,-7-16-1 76,14-4 4-76,-12-5 0 1,2-4-5-1,-12 14-1 0,-1 11-3 0,-18 12-2 0,0 11 0 0,-11 12-3 0,0 1-46 0,0 1-73 70,0 0-94-69,0 4-47 0,0 0-223 0</inkml:trace>
    </iact:actionData>
  </iact:action>
  <iact:action type="add" startTime="20648">
    <iact:property name="dataType"/>
    <iact:actionData xml:id="d7">
      <inkml:trace xmlns:inkml="http://www.w3.org/2003/InkML" xml:id="stk7" contextRef="#ctx0" brushRef="#br0">23619 12496 323 0,'0'0'181'1,"0"0"-72"66,0 0 11-65,0 0-92-2,0 0-16 0,0 0-6 0,122-136 2 0,-122 116 14 0,-6 12-14 0,-20 8-4 1,-7 0 14 5,-1 0 35 68,-4 0 2-74,-2 32 8 0,0 10 2 0,12 2-1 0,9 2 4 0,9-2 1 0,10-3-3 0,0-7-12 0,0-6 2 0,0-5-5 80,34-2-32-80,6-6-19 0,6-2 0 0,5-9-27 0,-3-4-39 0,1 0-27 0,-1 0-56 0,-40 0-72 0,-1 0-171 0</inkml:trace>
    </iact:actionData>
  </iact:action>
  <iact:action type="add" startTime="20987">
    <iact:property name="dataType"/>
    <iact:actionData xml:id="d8">
      <inkml:trace xmlns:inkml="http://www.w3.org/2003/InkML" xml:id="stk8" contextRef="#ctx0" brushRef="#br0">23914 12843 347 0,'0'0'298'1,"0"0"-143"-1,0 0-2 71,0 0-47-71,88-213-37 0,-63 155 3 0,-8 14-23 1,0 19-10 0,2 12 8-1,-4 11-6 0,0 2-4 0,-1 0 4 1,12 19 6 75,1 39-31-76,-4 7-6 0,0 5-6 0,-6-8 0 0,-2-6-4 1,-4-15 0-1,5-13-2 0,-9-13-22 0,12-15-46 0,0 0-57 69,-17 0-89-69,6-22-188 0</inkml:trace>
    </iact:actionData>
  </iact:action>
  <iact:action type="add" startTime="21683">
    <iact:property name="dataType"/>
    <iact:actionData xml:id="d9">
      <inkml:trace xmlns:inkml="http://www.w3.org/2003/InkML" xml:id="stk9" contextRef="#ctx0" brushRef="#br0">24837 12725 476 0,'0'0'168'1,"0"0"13"-1,0 0-60 0,0 0-20 0,0 0 5 0,0 0 5 72,76 0-65-72,-34 0 22 0,2 0-4 0,6 0-7 0,7 0-13 0,17 0-7 0,-6-10-10 0,5-3-3 0,-3-2-7 70,-9-1-5-70,-4 3-3 0,-11 5 0 0,-6 1-1 0,-8 1-1 0,-15 3-1 1,-5 3-4-1,-7 0 1 0,1-4-3 0,-2 4 0 71,-4-5 0-71,0 2-3 0,0-4 2 0,0-8-2 0,-10-4 3 0,-35-1 1 0,3-5 0 0,-2-4 0 0,-5 10-1 78,1-6 0-78,8 5 0 0,6-1 0 0,5 9-2 1,10 2 1-1,12 7 0 0,3 3 1 0,-4 0 2 0,4 0 0 0,4 0 1 1,0 0 0 3,0 0 1 65,0 0-4-69,29 0 1 0,13 25-1 0,-2-1 2 0,7 5 3 0,-7-1 9 0,-4 1-3 0,-3 0 1 1,3 0-3 72,-11-1 5-73,-6-3-5 1,-4-2 0 0,-9 7 3-1,-6-1 3 0,0 2-11 0,0 6-1 0,0 0-3 0,-12-8 2 0,-5-5-2 71,-2-10 0-71,6-9-1 0,9 1-2 1,4-6-2-1,0 0-36 0,0 0-43 0,0 0-53 0,0 0-70 0,0-16-114 3,0 4-382 61</inkml:trace>
    </iact:actionData>
  </iact:action>
  <iact:action type="add" startTime="22558">
    <iact:property name="dataType"/>
    <iact:actionData xml:id="d10">
      <inkml:trace xmlns:inkml="http://www.w3.org/2003/InkML" xml:id="stk10" contextRef="#ctx0" brushRef="#br0">26712 12650 666 0,'0'0'252'1,"0"0"-115"0,0 0-30 0,0 0-65-1,0 0 38 0,0 0 8 0,0 0-37 1,-200-3-10 71,143 3-20-72,4 0-14 0,13 0-2 0,9 0-4 0,7 0-1 1,6 0-3-1,3 0-22 0,11 0-80 0,4 0-98 4,0 0-224 68</inkml:trace>
    </iact:actionData>
  </iact:action>
  <iact:action type="add" startTime="22812">
    <iact:property name="dataType"/>
    <iact:actionData xml:id="d11">
      <inkml:trace xmlns:inkml="http://www.w3.org/2003/InkML" xml:id="stk11" contextRef="#ctx0" brushRef="#br0">26495 12397 583 0,'0'0'239'1,"0"0"-65"-1,0 0-79 0,0 0-50 0,0 0-3 3,0 0 33 63,13 160-8-66,-13-117-8 0,0 4-16 0,0-4-18 1,0 0-15 0,0-7-8 0,0 0-2 0,0-7 0-1,0-4-20 6,0-4-42 61,0-4-52-67,0-12-41 1,0-5-132-1,0 0-313 0</inkml:trace>
    </iact:actionData>
  </iact:action>
  <iact:action type="add" startTime="23161">
    <iact:property name="dataType"/>
    <iact:actionData xml:id="d12">
      <inkml:trace xmlns:inkml="http://www.w3.org/2003/InkML" xml:id="stk12" contextRef="#ctx0" brushRef="#br0">27043 12927 547 0,'0'0'237'0,"0"0"-141"0,0 0-55 1,0 0 34-1,8-219-7 0,-8 126-1 67,0-7 5-67,7-2-26 0,3 9-9 0,7 11-4 0,-4 17-11 0,-1 12-12 0,3 12 0 0,0 16-7 1,-11 9 1 63,9 12-1-64,-1 4 7 0,9 0 0 0,15 0-3 0,-6 23-3 0,8 15 11 0,-7 2-7 0,-8 0 3 4,-6 2 1 63,-17-6-11-67,0 6-1 0,0-9 0 0,-4 3 0 0,-27-7-1 0,-5-4 2 0,-2 3-1 0,8 1 1 0,-6-1-1 75,13 1 2-75,4 0-1 0,2-6 0 0,15-1 1 0,2-3 2 0,0 3 8 0,0 6 12 0,11 9 6 0,37-1 6 0,7 6 4 78,8-2 17-78,3-8-26 0,-7 3-2 0,-9-12-17 0,-6-6-1 0,-20-5-6 0,-14-5-5 0,-3-7 0 0,-7 6-1 1,0-6-14 74,0 0-66-75,-13 0-109 0,-15 0-60 0,1 0-206 0</inkml:trace>
    </iact:actionData>
  </iact:action>
  <iact:action type="add" startTime="24374">
    <iact:property name="dataType"/>
    <iact:actionData xml:id="d13">
      <inkml:trace xmlns:inkml="http://www.w3.org/2003/InkML" xml:id="stk13" contextRef="#ctx0" brushRef="#br0">22527 14174 350 0,'0'0'158'1,"0"0"-51"0,0 0 43 0,0 0-50-1,0 0-9 0,0 0 23 0,0 0-28 0,-13-13-6 69,-22 13-16-69,1 22-19 0,0 6-14 0,1 8 2 0,5 6-15 0,11-5-1 0,13-5 5 0,4 0 2 0,0 5 2 69,0-12-13-69,38-1-2 0,15-8-8 1,-5-7-1-1,-2-9 0 0,-14 0-1 0,-7 0 0 0,-14-34-2 0,-11 3 0 71,0-7 1-71,0 11-1 0,0 2 2 0,0 0-3 0,0 5 2 0,-11-1-4 0,5-4-27 0,6 10-60 0,0-7-43 1,0 7-54 3,0 11-172 64,0-2-270-68</inkml:trace>
    </iact:actionData>
  </iact:action>
  <iact:action type="add" startTime="24849">
    <iact:property name="dataType"/>
    <iact:actionData xml:id="d14">
      <inkml:trace xmlns:inkml="http://www.w3.org/2003/InkML" xml:id="stk14" contextRef="#ctx0" brushRef="#br0">23121 14165 546 0,'0'0'132'1,"0"0"-13"-1,0 0-38 0,0 0-6 0,0 0 16 66,0 0-24-66,-189 63-15 0,144-36 8 0,10 14 2 1,7 0-22-1,14-7-9 0,9-7-17 0,5-10-5 0,0-5 1 5,15-12-3 61,42 0-5-66,12-7-2 0,3-42 3 0,-9-17-3 0,-8-21 1 0,-11-13-2 0,-10-15 2 0,-19-7-2 4,-7 10 1 62,-8 27 0-65,0 24-1-1,0 32 1 0,0 17-1 0,0 12 1 0,0 0 4 0,-4 3 6 0,-15 56 13 0,6 17 5 65,7 14-1-65,6 9 0 0,0-15 2 0,0-9-16 0,0-22-1 0,0-21-11 0,0-14-1 1,0-11-1 2,28-7-16 63,9 0-36-65,3 0-43-1,1-32-38 0,1-2-64 0,-30 18-136 0,-1 9-406 0</inkml:trace>
    </iact:actionData>
  </iact:action>
  <iact:action type="add" startTime="25302">
    <iact:property name="dataType"/>
    <iact:actionData xml:id="d15">
      <inkml:trace xmlns:inkml="http://www.w3.org/2003/InkML" xml:id="stk15" contextRef="#ctx0" brushRef="#br0">23817 14071 426 0,'0'0'226'3,"0"0"-102"0,0 0 19 65,0 0-36-68,0 0-10 0,0 0-3 0,-287 103-21 1,239-69-17-1,12 1-17 0,13-2-5 0,18-4-17 0,5-4-9 4,0-9-3 80,47-16-3-84,29 0 2 0,10 0-4 0,3-53 0 0,-14-12 1 0,-9-17-1 0,-14-21 0 0,-11-12-1 0,-14-3 0 1,-12 11 1-1,-15 27-1 6,0 23 0 2,0 35-1 81,0 3 1-89,0 19 1 0,0 0 3 0,0 29 5 0,-19 53 19 0,4 16 4 1,11 16-5-1,0 0-11 0,4-8-4 0,0-16-8 0,0-18-1 0,0-19-2 7,0-15 0 68,23-13-23-75,13-17-30 0,10-8-46 0,-2 0-42 0,7-17-35 0,-39-8-142 0,3 6-318 1</inkml:trace>
    </iact:actionData>
  </iact:action>
  <iact:action type="add" startTime="25951">
    <iact:property name="dataType"/>
    <iact:actionData xml:id="d16">
      <inkml:trace xmlns:inkml="http://www.w3.org/2003/InkML" xml:id="stk16" contextRef="#ctx0" brushRef="#br0">24653 14158 305 0,'0'0'355'1,"0"0"-143"-1,0 0-11 0,0 0-69 0,0 0-34 0,0 0 0 71,-4 0-10-71,4 3-22 0,9-3-8 0,41 10-44 0,9-3 6 0,11-2 4 0,6-2-8 1,10 1 5-1,11-4-11 78,-7 0-1-78,5 0-3 0,-8 0 1 0,-9 0-3 1,-11 0 6-1,-8 0 3 0,-15 0-7 0,-6 0-2 0,-12 0-1 0,-10-4-2 0,-3 4 1 8,-9 0-1 68,0 0-1-76,-1 0 0 0,3-3 0 1,-6-9-4-1,0-9-1 0,0-11 3 0,-40-15-1 0,-11 7 4 0,-10 0-2 0,2 6 1 78,15 2-5-77,4 10-5-1,12 7 2 0,5 8 2 0,11 7 0 0,7 0 3 0,1 0 3 0,-4 0 0 0,8 0 2 0,0 0 2 0,0 0-3 79,12 32 0-79,24 8-1 0,4-7 0 0,2 9 0 0,3-6 0 0,-3-7 1 1,-13 3 1-1,1-4 0 1,-7-3 1 0,-17 0 0 1,-1 0 0 75,-5 0-3-77,0-2 5 0,0 2-4 0,0 0 0 0,-17-14-1 0,0 1-1 1,6-3-1-1,3-9 2 1,8 0-5 0,0 0-30 0,0 0-61 78,0 0-77-78,0-12-7-1,0-8-92 1,0 6-335 0</inkml:trace>
    </iact:actionData>
  </iact:action>
  <iact:action type="add" startTime="26707">
    <iact:property name="dataType"/>
    <iact:actionData xml:id="d17">
      <inkml:trace xmlns:inkml="http://www.w3.org/2003/InkML" xml:id="stk17" contextRef="#ctx0" brushRef="#br0">26333 14228 517 0,'0'0'229'3,"0"0"-43"-3,0 0-38 0,0 0-54 0,0 0 15 0,0 0 13 0,52-10-17 0,-11 10-50 0,5 0 27 0,0 0-31 80,13 0-1-79,-6 0-18-1,0 10-8 0,-5-8-5 0,-14 4-10 0,-1-6-7 0,-20 0-2 0,-2 0-3 0,-9 0-32 0,-2 0-59 0,0 0-88 79,0 0-78-79,0-8-35 0,0-2-584 0</inkml:trace>
    </iact:actionData>
  </iact:action>
  <iact:action type="add" startTime="26987">
    <iact:property name="dataType"/>
    <iact:actionData xml:id="d18">
      <inkml:trace xmlns:inkml="http://www.w3.org/2003/InkML" xml:id="stk18" contextRef="#ctx0" brushRef="#br0">27294 14349 490 0,'0'0'222'1,"0"0"-74"-1,0 0-38 69,0 0-58-69,0 0-8 0,0 0 7 0,71-178-6 0,-60 103-4 0,-3 7-13 0,3-11-11 0,12 11 10 0,-4 6-3 4,10 9-5 69,-1 7-2-73,-11 10 4 0,10 12-7 0,-6 8-7 0,2 8-2 0,7 8 1 0,-1 0 7 0,1 0-1 1,-3 27 6 1,-10 13-15 72,-11 6 0-74,-6 4-3 0,0-1-1 0,-19-4 1 0,-35-4-1 0,-12-9-1 0,1-5 0 0,-9-2-3 0,15-8-4 0,9 0 0 76,18-5 7-76,15-1 1 0,9-5 1 0,8 2 4 0,0-1 5 0,0 9 13 1,38 6-16-1,12 5 18 0,16 2 21 0,-3-1 5 9,2 9 6 65,-4-3-4-74,-10-2-14 0,-11-4-15 0,-6-4-2 0,-11-7-13 0,-4-9-5 0,-9-4-3 1,-10-4-1-1,5 0 0 0,-5 0-4 5,0 0-26 69,0 0-66-74,0 0-106 0,-17 0-87 0,-11 0-337 1</inkml:trace>
    </iact:actionData>
  </iact:action>
  <iact:action type="add" startTime="31515">
    <iact:property name="dataType"/>
    <iact:actionData xml:id="d19">
      <inkml:trace xmlns:inkml="http://www.w3.org/2003/InkML" xml:id="stk19" contextRef="#ctx0" brushRef="#br0">20256 16213 558 0,'0'0'188'2,"0"0"-86"-2,0 0-19 0,0 0-54 0,0 0 25 73,0 0 14-73,0 0-19 0,0 0 14 0,-13 0-20 0,-23 0-11 0,-10 0 11 0,-3 0-9 1,-12 7-6-1,2 18-17 0,-4 3-2 87,14-7-5-87,-3 4 1 1,8 4 1-1,12-2 11 0,0 19 8 0,15 7 11 0,1 8-10 0,9 13-1 0,7 3-1 3,0 9-5-3,0 0-4 0,0 4-4 11,0-8-2-7,0-10 2 78,26 3-7-81,11-10-1-1,8-4 4 0,5-4 6 0,9-13 0 0,0-10-4 0,15-26-2 0,4-8-6 0,8 0 1 0,13-54-1 0,-4-35 4 74,-4-22-3-74,-13-14 11 0,-15-6 2 0,-19-5 1 0,-23 11-7 0,-8 6 1 0,-13 13-5 0,0 23-5 0,-34 19 0 0,-33 18-3 7,-26 9 0 64,-12 8-1-71,-17 5 3 0,12 5-6 0,5 1-52 0,12 1-52 0,28 15-85 0,58 2-101 0,7 0-542 0</inkml:trace>
    </iact:actionData>
  </iact:action>
  <iact:action type="add" startTime="32884">
    <iact:property name="dataType"/>
    <iact:actionData xml:id="d20">
      <inkml:trace xmlns:inkml="http://www.w3.org/2003/InkML" xml:id="stk20" contextRef="#ctx0" brushRef="#br0">32878 15474 590 0,'0'0'250'67,"0"0"-107"-67,0 0-39 0,0 0-68 0,0 0 37 0,0 0-16 0,0 0-4 0,-101-62 5 0,50 62 3 0,-4 0-12 4,-2 15-13 73,7 14-6-77,-3 17-1 0,9 16 4 0,-5 11-5 0,1 21 2 1,8 15-3-1,4 15 6 0,19 6 7 0,5 5-8 0,12-4-5 81,0-13-5-81,0-3-9 0,35-30-3 0,29-7 2 0,12-29 0 1,25-17-12-1,10-29-1 0,16-3 0 0,8-3 2 0,-9-59-1 0,-12-2 2 80,-21-19 0-80,-18-5-1 1,-24-11 0-1,-15-7 0 0,-23 3-1 0,-13 1 0 0,0 8 0 0,-70 13-1 0,-14-10 1 0,-20 19 5 0,5 7-4 8,11 12 0 67,12 11-2-75,19 9-2 0,17 8-32 0,4 6-46 0,-6 10-55 0,38 9-97 0,-5 0-180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B45D0-2087-45AD-B5C8-CFECFAB950C8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741C1-2F98-48FB-ABB7-70A6B00AB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39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741C1-2F98-48FB-ABB7-70A6B00AB74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65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741C1-2F98-48FB-ABB7-70A6B00AB74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412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71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578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58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59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741C1-2F98-48FB-ABB7-70A6B00AB744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74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3287-9BF1-B56B-8553-49E9599A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17924-3CDF-1A1F-DD32-4AEC5D793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65B10-4A97-326E-86A0-8566D0F1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F9BB-6804-D8DA-E8AD-6E10113F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59C71-F985-106A-112F-E03F10E8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79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D431-D50D-0B03-7D87-00051666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5FD5C-983B-178A-E6DC-305F9A7E7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15D79-80F4-AEEA-70F4-0F612032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CC25-9C33-34A6-6A95-A022F8D9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83125-0CA2-BEF5-E359-C6E2185B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75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005D5-48FE-7179-989E-E08178CCB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5461A-06F6-E6B7-2CE5-529FE20D0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B7A88-9C52-C786-49D5-8B278C4C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E7A55-D9D4-BE78-4683-8003F9CC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0919D-B197-A0EF-5929-F4618D80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67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5180-CA33-E9E7-3EF1-1E7C9C85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B80C-41CE-B392-7FDB-2ACFEE31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C5FA-4C50-0C5A-524B-6A6ADCD7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FF10-3632-E41F-A44C-E7F03CFB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A071-FBC5-14ED-73C6-4ED9ABC4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820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380C-F7BC-CF55-834A-F0985DC4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3742-AD4D-0B3B-79A0-E31911929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8014-4E9D-2607-8139-4631FA40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284B3-5270-39AB-A4D5-92109C18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B95B-50D7-3D58-642D-D943B4B6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536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20D4-263D-1ABF-8227-DB673B5B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BFB5-0B35-549D-AA0E-F1D8A4A46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B208-A461-B3BF-E6F5-762415D1D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88016-6399-2E7B-2ED5-CAA3300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92179-317C-9AA0-0D22-E4CD1821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EB77-95F2-50E7-EF6D-595B7D83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874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AD06-31C7-747C-90C2-7F129D5C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6B10-49D6-155D-CBFE-B79ED3847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BEA5C-F706-DC08-C978-49AEF0034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C0769-A1A9-7099-CF8F-A41C5E134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9916E-E0C5-7E40-FC9C-82789FDCB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00FEB-7BC9-917D-CB5B-3188A4E5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EA33E-A43D-EEEC-2DDD-03053C9E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B825E-0E03-E34E-9546-A2AA169B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55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25E3-1AAB-C3B2-FA90-16026817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ADAD4-9F35-EB6C-0E16-25661183B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B7059-92F7-CC1C-84C3-25413BE9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3C056-E091-7830-1EFF-94F5FDAF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6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1013A-05DA-F06A-E60F-0B52A911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4D2E2-66DD-938F-979C-EBA5BDAA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945B7-EC11-F188-E0C4-40793FC8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03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68764-09DF-6A52-339B-1BAC8FD5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11A0-8834-00FE-D928-7D1AE79D7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BD4D8-994C-20A7-797A-A0A129B1F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C5809-07C6-79DD-BDDA-90801825F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A6B92-93C5-70EE-1284-CD7BEA00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314C7-B959-1149-36F3-E7F75847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14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32FD-6B1A-DE74-1B48-F42954BD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7D521-00E4-7C7A-E188-ED27B7A3D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EBAAD-5B2F-BE8A-7A6E-7ADFBCE3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92024-ACC8-1E38-C8D1-457E3FDB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6E734-3387-7914-B11E-4F1278A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ABAC2-1D82-65AD-1EE0-992EC78D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350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CADAC-F7C4-ADA8-99D9-49593DD5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2CE60-F3EE-18DD-FD2C-663A3B704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B7C9F-C5CA-ABBD-19CC-FFC43E47C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03C36-8230-451C-9157-FC0B9FF59654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7D40D-2485-4C6D-3024-6DAFD3D2A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4EF63-EDE9-F993-4260-AEDC0EDC6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C5E6-377A-4507-91DC-B5B07F48AB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3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12" Type="http://schemas.openxmlformats.org/officeDocument/2006/relationships/image" Target="../media/image278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62.xml"/><Relationship Id="rId1" Type="http://schemas.openxmlformats.org/officeDocument/2006/relationships/tags" Target="../tags/tag94.xml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2.png"/><Relationship Id="rId10" Type="http://schemas.openxmlformats.org/officeDocument/2006/relationships/image" Target="../media/image276.png"/><Relationship Id="rId9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2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11" Type="http://schemas.microsoft.com/office/2011/relationships/inkAction" Target="../ink/inkAction63.xml"/><Relationship Id="rId5" Type="http://schemas.openxmlformats.org/officeDocument/2006/relationships/image" Target="../media/image274.png"/><Relationship Id="rId10" Type="http://schemas.openxmlformats.org/officeDocument/2006/relationships/image" Target="../media/image28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microsoft.com/office/2011/relationships/inkAction" Target="../ink/inkAction64.xml"/><Relationship Id="rId5" Type="http://schemas.openxmlformats.org/officeDocument/2006/relationships/image" Target="../media/image292.png"/><Relationship Id="rId4" Type="http://schemas.openxmlformats.org/officeDocument/2006/relationships/image" Target="../media/image27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4.png"/><Relationship Id="rId3" Type="http://schemas.openxmlformats.org/officeDocument/2006/relationships/image" Target="../media/image294.png"/><Relationship Id="rId7" Type="http://schemas.openxmlformats.org/officeDocument/2006/relationships/image" Target="../media/image297.png"/><Relationship Id="rId12" Type="http://schemas.openxmlformats.org/officeDocument/2006/relationships/image" Target="../media/image3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296.png"/><Relationship Id="rId11" Type="http://schemas.openxmlformats.org/officeDocument/2006/relationships/image" Target="../media/image302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10" Type="http://schemas.openxmlformats.org/officeDocument/2006/relationships/image" Target="../media/image301.png"/><Relationship Id="rId4" Type="http://schemas.openxmlformats.org/officeDocument/2006/relationships/image" Target="../media/image5.png"/><Relationship Id="rId9" Type="http://schemas.openxmlformats.org/officeDocument/2006/relationships/image" Target="../media/image299.png"/><Relationship Id="rId14" Type="http://schemas.microsoft.com/office/2011/relationships/inkAction" Target="../ink/inkAction6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7" Type="http://schemas.openxmlformats.org/officeDocument/2006/relationships/image" Target="../media/image18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1870.png"/><Relationship Id="rId5" Type="http://schemas.openxmlformats.org/officeDocument/2006/relationships/image" Target="../media/image1860.png"/><Relationship Id="rId4" Type="http://schemas.openxmlformats.org/officeDocument/2006/relationships/image" Target="../media/image18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3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9.png"/><Relationship Id="rId7" Type="http://schemas.openxmlformats.org/officeDocument/2006/relationships/image" Target="../media/image3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11/relationships/inkAction" Target="../ink/inkAction66.xml"/><Relationship Id="rId3" Type="http://schemas.openxmlformats.org/officeDocument/2006/relationships/image" Target="../media/image1890.png"/><Relationship Id="rId7" Type="http://schemas.openxmlformats.org/officeDocument/2006/relationships/image" Target="../media/image3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1900.png"/><Relationship Id="rId9" Type="http://schemas.openxmlformats.org/officeDocument/2006/relationships/image" Target="../media/image239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1.png"/><Relationship Id="rId3" Type="http://schemas.openxmlformats.org/officeDocument/2006/relationships/image" Target="../media/image1940.png"/><Relationship Id="rId7" Type="http://schemas.microsoft.com/office/2011/relationships/inkAction" Target="../ink/inkAction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1970.png"/><Relationship Id="rId5" Type="http://schemas.openxmlformats.org/officeDocument/2006/relationships/image" Target="../media/image1960.png"/><Relationship Id="rId4" Type="http://schemas.openxmlformats.org/officeDocument/2006/relationships/image" Target="../media/image19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2432.png"/><Relationship Id="rId4" Type="http://schemas.microsoft.com/office/2011/relationships/inkAction" Target="../ink/inkAction6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3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4" Type="http://schemas.openxmlformats.org/officeDocument/2006/relationships/image" Target="../media/image3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33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892.png"/><Relationship Id="rId7" Type="http://schemas.openxmlformats.org/officeDocument/2006/relationships/image" Target="../media/image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4110.png"/><Relationship Id="rId5" Type="http://schemas.openxmlformats.org/officeDocument/2006/relationships/image" Target="../media/image3100.png"/><Relationship Id="rId4" Type="http://schemas.openxmlformats.org/officeDocument/2006/relationships/image" Target="../media/image225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7100.png"/><Relationship Id="rId7" Type="http://schemas.microsoft.com/office/2011/relationships/inkAction" Target="../ink/inkAction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10100.png"/><Relationship Id="rId5" Type="http://schemas.openxmlformats.org/officeDocument/2006/relationships/image" Target="../media/image9100.png"/><Relationship Id="rId4" Type="http://schemas.openxmlformats.org/officeDocument/2006/relationships/image" Target="../media/image8100.png"/><Relationship Id="rId9" Type="http://schemas.openxmlformats.org/officeDocument/2006/relationships/image" Target="../media/image1210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0.png"/><Relationship Id="rId3" Type="http://schemas.openxmlformats.org/officeDocument/2006/relationships/image" Target="../media/image1310.png"/><Relationship Id="rId7" Type="http://schemas.openxmlformats.org/officeDocument/2006/relationships/image" Target="../media/image3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2250.png"/><Relationship Id="rId5" Type="http://schemas.openxmlformats.org/officeDocument/2006/relationships/image" Target="../media/image1892.png"/><Relationship Id="rId10" Type="http://schemas.openxmlformats.org/officeDocument/2006/relationships/image" Target="../media/image612.png"/><Relationship Id="rId4" Type="http://schemas.openxmlformats.org/officeDocument/2006/relationships/image" Target="../media/image14100.png"/><Relationship Id="rId9" Type="http://schemas.openxmlformats.org/officeDocument/2006/relationships/image" Target="../media/image5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5" Type="http://schemas.openxmlformats.org/officeDocument/2006/relationships/image" Target="../media/image1710.png"/><Relationship Id="rId4" Type="http://schemas.openxmlformats.org/officeDocument/2006/relationships/image" Target="../media/image1610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1810.png"/><Relationship Id="rId7" Type="http://schemas.openxmlformats.org/officeDocument/2006/relationships/image" Target="../media/image2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21100.png"/><Relationship Id="rId11" Type="http://schemas.openxmlformats.org/officeDocument/2006/relationships/image" Target="../media/image2500.png"/><Relationship Id="rId5" Type="http://schemas.openxmlformats.org/officeDocument/2006/relationships/image" Target="../media/image20100.png"/><Relationship Id="rId10" Type="http://schemas.microsoft.com/office/2011/relationships/inkAction" Target="../ink/inkAction70.xml"/><Relationship Id="rId4" Type="http://schemas.openxmlformats.org/officeDocument/2006/relationships/image" Target="../media/image1910.png"/><Relationship Id="rId9" Type="http://schemas.openxmlformats.org/officeDocument/2006/relationships/image" Target="../media/image24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711.png"/><Relationship Id="rId5" Type="http://schemas.openxmlformats.org/officeDocument/2006/relationships/image" Target="../media/image1610.png"/><Relationship Id="rId4" Type="http://schemas.openxmlformats.org/officeDocument/2006/relationships/image" Target="../media/image15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19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1.png"/></Relationships>
</file>

<file path=ppt/slides/_rels/slide121.xml.rels><?xml version="1.0" encoding="UTF-8" standalone="yes"?>
<Relationships xmlns="http://schemas.openxmlformats.org/package/2006/relationships"><Relationship Id="rId8" Type="http://schemas.microsoft.com/office/2011/relationships/inkAction" Target="../ink/inkAction71.xml"/><Relationship Id="rId3" Type="http://schemas.openxmlformats.org/officeDocument/2006/relationships/image" Target="../media/image2600.png"/><Relationship Id="rId7" Type="http://schemas.openxmlformats.org/officeDocument/2006/relationships/image" Target="../media/image3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6" Type="http://schemas.openxmlformats.org/officeDocument/2006/relationships/image" Target="../media/image2900.png"/><Relationship Id="rId5" Type="http://schemas.openxmlformats.org/officeDocument/2006/relationships/image" Target="../media/image2800.png"/><Relationship Id="rId4" Type="http://schemas.openxmlformats.org/officeDocument/2006/relationships/image" Target="../media/image2700.png"/><Relationship Id="rId9" Type="http://schemas.openxmlformats.org/officeDocument/2006/relationships/image" Target="../media/image31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340.png"/><Relationship Id="rId5" Type="http://schemas.microsoft.com/office/2011/relationships/inkAction" Target="../ink/inkAction72.xml"/><Relationship Id="rId4" Type="http://schemas.openxmlformats.org/officeDocument/2006/relationships/image" Target="../media/image3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125.xml.rels><?xml version="1.0" encoding="UTF-8" standalone="yes"?>
<Relationships xmlns="http://schemas.openxmlformats.org/package/2006/relationships"><Relationship Id="rId8" Type="http://schemas.microsoft.com/office/2011/relationships/inkAction" Target="../ink/inkAction73.xml"/><Relationship Id="rId3" Type="http://schemas.openxmlformats.org/officeDocument/2006/relationships/image" Target="../media/image351.png"/><Relationship Id="rId7" Type="http://schemas.openxmlformats.org/officeDocument/2006/relationships/image" Target="../media/image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380.png"/><Relationship Id="rId5" Type="http://schemas.openxmlformats.org/officeDocument/2006/relationships/image" Target="../media/image371.png"/><Relationship Id="rId4" Type="http://schemas.openxmlformats.org/officeDocument/2006/relationships/image" Target="../media/image361.png"/><Relationship Id="rId9" Type="http://schemas.openxmlformats.org/officeDocument/2006/relationships/image" Target="../media/image401.png"/></Relationships>
</file>

<file path=ppt/slides/_rels/slide126.xml.rels><?xml version="1.0" encoding="UTF-8" standalone="yes"?>
<Relationships xmlns="http://schemas.openxmlformats.org/package/2006/relationships"><Relationship Id="rId8" Type="http://schemas.microsoft.com/office/2011/relationships/inkAction" Target="../ink/inkAction74.xml"/><Relationship Id="rId3" Type="http://schemas.openxmlformats.org/officeDocument/2006/relationships/image" Target="../media/image351.png"/><Relationship Id="rId7" Type="http://schemas.openxmlformats.org/officeDocument/2006/relationships/image" Target="../media/image4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20.png"/><Relationship Id="rId9" Type="http://schemas.openxmlformats.org/officeDocument/2006/relationships/image" Target="../media/image451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2.png"/><Relationship Id="rId3" Type="http://schemas.openxmlformats.org/officeDocument/2006/relationships/image" Target="../media/image1902.png"/><Relationship Id="rId7" Type="http://schemas.microsoft.com/office/2011/relationships/inkAction" Target="../ink/inkAction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1930.png"/><Relationship Id="rId5" Type="http://schemas.openxmlformats.org/officeDocument/2006/relationships/image" Target="../media/image1920.png"/><Relationship Id="rId4" Type="http://schemas.openxmlformats.org/officeDocument/2006/relationships/image" Target="../media/image191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471.png"/><Relationship Id="rId4" Type="http://schemas.microsoft.com/office/2011/relationships/inkAction" Target="../ink/inkAction7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1.png"/><Relationship Id="rId4" Type="http://schemas.openxmlformats.org/officeDocument/2006/relationships/image" Target="../media/image1711.png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11/relationships/inkAction" Target="../ink/inkAction77.xml"/><Relationship Id="rId3" Type="http://schemas.openxmlformats.org/officeDocument/2006/relationships/image" Target="../media/image481.png"/><Relationship Id="rId7" Type="http://schemas.openxmlformats.org/officeDocument/2006/relationships/image" Target="../media/image5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512.png"/><Relationship Id="rId5" Type="http://schemas.openxmlformats.org/officeDocument/2006/relationships/image" Target="../media/image501.png"/><Relationship Id="rId4" Type="http://schemas.openxmlformats.org/officeDocument/2006/relationships/image" Target="../media/image491.png"/><Relationship Id="rId9" Type="http://schemas.openxmlformats.org/officeDocument/2006/relationships/image" Target="../media/image531.png"/></Relationships>
</file>

<file path=ppt/slides/_rels/slide131.xml.rels><?xml version="1.0" encoding="UTF-8" standalone="yes"?>
<Relationships xmlns="http://schemas.openxmlformats.org/package/2006/relationships"><Relationship Id="rId8" Type="http://schemas.microsoft.com/office/2011/relationships/inkAction" Target="../ink/inkAction78.xml"/><Relationship Id="rId3" Type="http://schemas.openxmlformats.org/officeDocument/2006/relationships/image" Target="../media/image481.png"/><Relationship Id="rId7" Type="http://schemas.openxmlformats.org/officeDocument/2006/relationships/image" Target="../media/image5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6" Type="http://schemas.openxmlformats.org/officeDocument/2006/relationships/image" Target="../media/image521.png"/><Relationship Id="rId5" Type="http://schemas.openxmlformats.org/officeDocument/2006/relationships/image" Target="../media/image551.png"/><Relationship Id="rId4" Type="http://schemas.openxmlformats.org/officeDocument/2006/relationships/image" Target="../media/image541.png"/><Relationship Id="rId9" Type="http://schemas.openxmlformats.org/officeDocument/2006/relationships/image" Target="../media/image5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5" Type="http://schemas.openxmlformats.org/officeDocument/2006/relationships/image" Target="../media/image591.png"/><Relationship Id="rId4" Type="http://schemas.microsoft.com/office/2011/relationships/inkAction" Target="../ink/inkAction7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5" Type="http://schemas.openxmlformats.org/officeDocument/2006/relationships/image" Target="../media/image613.png"/><Relationship Id="rId4" Type="http://schemas.microsoft.com/office/2011/relationships/inkAction" Target="../ink/inkAction8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631.png"/><Relationship Id="rId5" Type="http://schemas.openxmlformats.org/officeDocument/2006/relationships/image" Target="../media/image512.png"/><Relationship Id="rId4" Type="http://schemas.openxmlformats.org/officeDocument/2006/relationships/image" Target="../media/image6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631.png"/><Relationship Id="rId5" Type="http://schemas.openxmlformats.org/officeDocument/2006/relationships/image" Target="../media/image512.png"/><Relationship Id="rId4" Type="http://schemas.openxmlformats.org/officeDocument/2006/relationships/image" Target="../media/image62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650.png"/><Relationship Id="rId5" Type="http://schemas.openxmlformats.org/officeDocument/2006/relationships/image" Target="../media/image631.png"/><Relationship Id="rId4" Type="http://schemas.openxmlformats.org/officeDocument/2006/relationships/image" Target="../media/image55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681.png"/><Relationship Id="rId5" Type="http://schemas.microsoft.com/office/2011/relationships/inkAction" Target="../ink/inkAction81.xml"/><Relationship Id="rId4" Type="http://schemas.openxmlformats.org/officeDocument/2006/relationships/image" Target="../media/image670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7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microsoft.com/office/2011/relationships/inkAction" Target="../ink/inkAction82.xml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1.png"/><Relationship Id="rId4" Type="http://schemas.openxmlformats.org/officeDocument/2006/relationships/image" Target="../media/image17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7" Type="http://schemas.openxmlformats.org/officeDocument/2006/relationships/image" Target="../media/image7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microsoft.com/office/2011/relationships/inkAction" Target="../ink/inkAction83.xml"/><Relationship Id="rId5" Type="http://schemas.openxmlformats.org/officeDocument/2006/relationships/image" Target="../media/image7300.png"/><Relationship Id="rId4" Type="http://schemas.openxmlformats.org/officeDocument/2006/relationships/image" Target="../media/image720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0.png"/><Relationship Id="rId7" Type="http://schemas.openxmlformats.org/officeDocument/2006/relationships/image" Target="../media/image7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microsoft.com/office/2011/relationships/inkAction" Target="../ink/inkAction84.xml"/><Relationship Id="rId5" Type="http://schemas.openxmlformats.org/officeDocument/2006/relationships/image" Target="../media/image7600.png"/><Relationship Id="rId4" Type="http://schemas.openxmlformats.org/officeDocument/2006/relationships/image" Target="../media/image750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6" Type="http://schemas.openxmlformats.org/officeDocument/2006/relationships/image" Target="../media/image8000.png"/><Relationship Id="rId5" Type="http://schemas.microsoft.com/office/2011/relationships/inkAction" Target="../ink/inkAction85.xml"/><Relationship Id="rId4" Type="http://schemas.openxmlformats.org/officeDocument/2006/relationships/image" Target="../media/image790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0.png"/><Relationship Id="rId3" Type="http://schemas.openxmlformats.org/officeDocument/2006/relationships/image" Target="../media/image8110.png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6" Type="http://schemas.openxmlformats.org/officeDocument/2006/relationships/image" Target="../media/image8300.png"/><Relationship Id="rId11" Type="http://schemas.openxmlformats.org/officeDocument/2006/relationships/image" Target="../media/image8700.png"/><Relationship Id="rId5" Type="http://schemas.openxmlformats.org/officeDocument/2006/relationships/image" Target="../media/image8200.png"/><Relationship Id="rId10" Type="http://schemas.openxmlformats.org/officeDocument/2006/relationships/image" Target="../media/image8600.png"/><Relationship Id="rId4" Type="http://schemas.openxmlformats.org/officeDocument/2006/relationships/image" Target="NULL"/><Relationship Id="rId9" Type="http://schemas.openxmlformats.org/officeDocument/2006/relationships/image" Target="../media/image850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6" Type="http://schemas.openxmlformats.org/officeDocument/2006/relationships/image" Target="../media/image900.png"/><Relationship Id="rId5" Type="http://schemas.microsoft.com/office/2011/relationships/inkAction" Target="../ink/inkAction86.xml"/><Relationship Id="rId4" Type="http://schemas.openxmlformats.org/officeDocument/2006/relationships/image" Target="../media/image89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911.png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6" Type="http://schemas.openxmlformats.org/officeDocument/2006/relationships/image" Target="../media/image930.png"/><Relationship Id="rId11" Type="http://schemas.openxmlformats.org/officeDocument/2006/relationships/image" Target="../media/image970.png"/><Relationship Id="rId5" Type="http://schemas.openxmlformats.org/officeDocument/2006/relationships/image" Target="../media/image920.png"/><Relationship Id="rId10" Type="http://schemas.openxmlformats.org/officeDocument/2006/relationships/image" Target="../media/image960.png"/><Relationship Id="rId4" Type="http://schemas.openxmlformats.org/officeDocument/2006/relationships/image" Target="NULL"/><Relationship Id="rId9" Type="http://schemas.openxmlformats.org/officeDocument/2006/relationships/image" Target="../media/image950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80.png"/><Relationship Id="rId7" Type="http://schemas.microsoft.com/office/2011/relationships/inkAction" Target="../ink/inkAction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6" Type="http://schemas.openxmlformats.org/officeDocument/2006/relationships/image" Target="../media/image1011.png"/><Relationship Id="rId5" Type="http://schemas.openxmlformats.org/officeDocument/2006/relationships/image" Target="../media/image1000.png"/><Relationship Id="rId4" Type="http://schemas.openxmlformats.org/officeDocument/2006/relationships/image" Target="../media/image9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6" Type="http://schemas.openxmlformats.org/officeDocument/2006/relationships/image" Target="../media/image1060.png"/><Relationship Id="rId5" Type="http://schemas.openxmlformats.org/officeDocument/2006/relationships/image" Target="../media/image1050.png"/><Relationship Id="rId4" Type="http://schemas.openxmlformats.org/officeDocument/2006/relationships/image" Target="../media/image10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6" Type="http://schemas.openxmlformats.org/officeDocument/2006/relationships/image" Target="../media/image1102.png"/><Relationship Id="rId5" Type="http://schemas.microsoft.com/office/2011/relationships/inkAction" Target="../ink/inkAction88.xml"/><Relationship Id="rId4" Type="http://schemas.openxmlformats.org/officeDocument/2006/relationships/image" Target="../media/image109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339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" Type="http://schemas.openxmlformats.org/officeDocument/2006/relationships/tags" Target="../tags/tag1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41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50.xml.rels><?xml version="1.0" encoding="UTF-8" standalone="yes"?>
<Relationships xmlns="http://schemas.openxmlformats.org/package/2006/relationships"><Relationship Id="rId8" Type="http://schemas.microsoft.com/office/2011/relationships/inkAction" Target="../ink/inkAction89.xml"/><Relationship Id="rId3" Type="http://schemas.openxmlformats.org/officeDocument/2006/relationships/image" Target="../media/image1101.png"/><Relationship Id="rId7" Type="http://schemas.openxmlformats.org/officeDocument/2006/relationships/image" Target="../media/image1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6" Type="http://schemas.openxmlformats.org/officeDocument/2006/relationships/image" Target="../media/image11300.png"/><Relationship Id="rId5" Type="http://schemas.openxmlformats.org/officeDocument/2006/relationships/image" Target="../media/image11200.png"/><Relationship Id="rId4" Type="http://schemas.openxmlformats.org/officeDocument/2006/relationships/image" Target="../media/image1111.png"/><Relationship Id="rId9" Type="http://schemas.openxmlformats.org/officeDocument/2006/relationships/image" Target="../media/image115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4" Type="http://schemas.openxmlformats.org/officeDocument/2006/relationships/image" Target="../media/image11800.png"/></Relationships>
</file>

<file path=ppt/slides/_rels/slide153.xml.rels><?xml version="1.0" encoding="UTF-8" standalone="yes"?>
<Relationships xmlns="http://schemas.openxmlformats.org/package/2006/relationships"><Relationship Id="rId8" Type="http://schemas.microsoft.com/office/2011/relationships/inkAction" Target="../ink/inkAction90.xml"/><Relationship Id="rId3" Type="http://schemas.openxmlformats.org/officeDocument/2006/relationships/image" Target="../media/image1191.png"/><Relationship Id="rId7" Type="http://schemas.openxmlformats.org/officeDocument/2006/relationships/image" Target="../media/image11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6" Type="http://schemas.openxmlformats.org/officeDocument/2006/relationships/image" Target="../media/image1221.png"/><Relationship Id="rId5" Type="http://schemas.openxmlformats.org/officeDocument/2006/relationships/image" Target="../media/image1211.png"/><Relationship Id="rId4" Type="http://schemas.openxmlformats.org/officeDocument/2006/relationships/image" Target="../media/image12010.png"/><Relationship Id="rId9" Type="http://schemas.openxmlformats.org/officeDocument/2006/relationships/image" Target="../media/image12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6" Type="http://schemas.openxmlformats.org/officeDocument/2006/relationships/image" Target="../media/image1251.png"/><Relationship Id="rId5" Type="http://schemas.openxmlformats.org/officeDocument/2006/relationships/image" Target="../media/image1241.png"/><Relationship Id="rId4" Type="http://schemas.openxmlformats.org/officeDocument/2006/relationships/image" Target="../media/image1221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00.png"/><Relationship Id="rId7" Type="http://schemas.openxmlformats.org/officeDocument/2006/relationships/image" Target="../media/image1240.png"/><Relationship Id="rId12" Type="http://schemas.openxmlformats.org/officeDocument/2006/relationships/image" Target="../media/image12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6" Type="http://schemas.openxmlformats.org/officeDocument/2006/relationships/image" Target="../media/image1230.png"/><Relationship Id="rId11" Type="http://schemas.microsoft.com/office/2011/relationships/inkAction" Target="../ink/inkAction91.xml"/><Relationship Id="rId5" Type="http://schemas.openxmlformats.org/officeDocument/2006/relationships/image" Target="../media/image12200.png"/><Relationship Id="rId10" Type="http://schemas.openxmlformats.org/officeDocument/2006/relationships/image" Target="../media/image12700.png"/><Relationship Id="rId9" Type="http://schemas.openxmlformats.org/officeDocument/2006/relationships/image" Target="../media/image126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Relationship Id="rId6" Type="http://schemas.openxmlformats.org/officeDocument/2006/relationships/image" Target="../media/image1291.png"/><Relationship Id="rId5" Type="http://schemas.microsoft.com/office/2011/relationships/inkAction" Target="../ink/inkAction92.xml"/><Relationship Id="rId4" Type="http://schemas.openxmlformats.org/officeDocument/2006/relationships/image" Target="../media/image1280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Relationship Id="rId6" Type="http://schemas.openxmlformats.org/officeDocument/2006/relationships/image" Target="../media/image1301.png"/><Relationship Id="rId5" Type="http://schemas.microsoft.com/office/2011/relationships/inkAction" Target="../ink/inkAction93.xml"/><Relationship Id="rId4" Type="http://schemas.openxmlformats.org/officeDocument/2006/relationships/image" Target="../media/image12900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952.png"/><Relationship Id="rId7" Type="http://schemas.microsoft.com/office/2011/relationships/inkAction" Target="../ink/inkAction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Relationship Id="rId6" Type="http://schemas.openxmlformats.org/officeDocument/2006/relationships/image" Target="../media/image1982.png"/><Relationship Id="rId5" Type="http://schemas.openxmlformats.org/officeDocument/2006/relationships/image" Target="../media/image1972.png"/><Relationship Id="rId4" Type="http://schemas.openxmlformats.org/officeDocument/2006/relationships/image" Target="../media/image196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0.png"/><Relationship Id="rId3" Type="http://schemas.openxmlformats.org/officeDocument/2006/relationships/image" Target="../media/image1311.png"/><Relationship Id="rId7" Type="http://schemas.microsoft.com/office/2011/relationships/inkAction" Target="../ink/inkAction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6" Type="http://schemas.openxmlformats.org/officeDocument/2006/relationships/image" Target="../media/image13400.png"/><Relationship Id="rId5" Type="http://schemas.openxmlformats.org/officeDocument/2006/relationships/image" Target="../media/image13300.png"/><Relationship Id="rId4" Type="http://schemas.openxmlformats.org/officeDocument/2006/relationships/image" Target="../media/image13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5" Type="http://schemas.openxmlformats.org/officeDocument/2006/relationships/image" Target="../media/image19800.png"/><Relationship Id="rId4" Type="http://schemas.openxmlformats.org/officeDocument/2006/relationships/image" Target="../media/image1970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1.png"/><Relationship Id="rId3" Type="http://schemas.openxmlformats.org/officeDocument/2006/relationships/image" Target="../media/image19800.png"/><Relationship Id="rId7" Type="http://schemas.microsoft.com/office/2011/relationships/inkAction" Target="../ink/inkAction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6" Type="http://schemas.openxmlformats.org/officeDocument/2006/relationships/image" Target="../media/image20110.png"/><Relationship Id="rId5" Type="http://schemas.openxmlformats.org/officeDocument/2006/relationships/image" Target="../media/image20000.png"/><Relationship Id="rId4" Type="http://schemas.openxmlformats.org/officeDocument/2006/relationships/image" Target="../media/image1990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Relationship Id="rId6" Type="http://schemas.openxmlformats.org/officeDocument/2006/relationships/image" Target="../media/image20110.png"/><Relationship Id="rId5" Type="http://schemas.openxmlformats.org/officeDocument/2006/relationships/image" Target="../media/image2031.png"/><Relationship Id="rId4" Type="http://schemas.openxmlformats.org/officeDocument/2006/relationships/image" Target="../media/image1990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png"/><Relationship Id="rId3" Type="http://schemas.openxmlformats.org/officeDocument/2006/relationships/image" Target="../media/image2040.png"/><Relationship Id="rId7" Type="http://schemas.openxmlformats.org/officeDocument/2006/relationships/image" Target="../media/image20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image" Target="../media/image2050.png"/><Relationship Id="rId11" Type="http://schemas.openxmlformats.org/officeDocument/2006/relationships/image" Target="../media/image2090.png"/><Relationship Id="rId5" Type="http://schemas.openxmlformats.org/officeDocument/2006/relationships/image" Target="../media/image19900.png"/><Relationship Id="rId10" Type="http://schemas.microsoft.com/office/2011/relationships/inkAction" Target="../ink/inkAction97.xml"/><Relationship Id="rId4" Type="http://schemas.openxmlformats.org/officeDocument/2006/relationships/image" Target="../media/image19800.png"/><Relationship Id="rId9" Type="http://schemas.openxmlformats.org/officeDocument/2006/relationships/image" Target="../media/image2080.png"/></Relationships>
</file>

<file path=ppt/slides/_rels/slide164.xml.rels><?xml version="1.0" encoding="UTF-8" standalone="yes"?>
<Relationships xmlns="http://schemas.openxmlformats.org/package/2006/relationships"><Relationship Id="rId8" Type="http://schemas.microsoft.com/office/2011/relationships/inkAction" Target="../ink/inkAction98.xml"/><Relationship Id="rId3" Type="http://schemas.openxmlformats.org/officeDocument/2006/relationships/image" Target="../media/image2102.png"/><Relationship Id="rId7" Type="http://schemas.openxmlformats.org/officeDocument/2006/relationships/image" Target="../media/image2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Relationship Id="rId6" Type="http://schemas.openxmlformats.org/officeDocument/2006/relationships/image" Target="../media/image2132.png"/><Relationship Id="rId5" Type="http://schemas.openxmlformats.org/officeDocument/2006/relationships/image" Target="../media/image2122.png"/><Relationship Id="rId4" Type="http://schemas.openxmlformats.org/officeDocument/2006/relationships/image" Target="../media/image2113.png"/><Relationship Id="rId9" Type="http://schemas.openxmlformats.org/officeDocument/2006/relationships/image" Target="../media/image215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6" Type="http://schemas.openxmlformats.org/officeDocument/2006/relationships/image" Target="../media/image20110.png"/><Relationship Id="rId5" Type="http://schemas.openxmlformats.org/officeDocument/2006/relationships/image" Target="../media/image2100.png"/><Relationship Id="rId4" Type="http://schemas.openxmlformats.org/officeDocument/2006/relationships/image" Target="../media/image1990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0.png"/><Relationship Id="rId3" Type="http://schemas.openxmlformats.org/officeDocument/2006/relationships/image" Target="../media/image19800.png"/><Relationship Id="rId7" Type="http://schemas.openxmlformats.org/officeDocument/2006/relationships/image" Target="../media/image2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image" Target="../media/image2120.png"/><Relationship Id="rId11" Type="http://schemas.openxmlformats.org/officeDocument/2006/relationships/image" Target="../media/image2150.png"/><Relationship Id="rId5" Type="http://schemas.openxmlformats.org/officeDocument/2006/relationships/image" Target="../media/image2111.png"/><Relationship Id="rId10" Type="http://schemas.microsoft.com/office/2011/relationships/inkAction" Target="../ink/inkAction99.xml"/><Relationship Id="rId4" Type="http://schemas.openxmlformats.org/officeDocument/2006/relationships/image" Target="../media/image19900.png"/><Relationship Id="rId9" Type="http://schemas.openxmlformats.org/officeDocument/2006/relationships/image" Target="../media/image2011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19900.png"/><Relationship Id="rId7" Type="http://schemas.openxmlformats.org/officeDocument/2006/relationships/image" Target="../media/image20110.png"/><Relationship Id="rId2" Type="http://schemas.openxmlformats.org/officeDocument/2006/relationships/image" Target="../media/image19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0.png"/><Relationship Id="rId5" Type="http://schemas.openxmlformats.org/officeDocument/2006/relationships/image" Target="../media/image2130.png"/><Relationship Id="rId10" Type="http://schemas.openxmlformats.org/officeDocument/2006/relationships/image" Target="../media/image2170.png"/><Relationship Id="rId4" Type="http://schemas.openxmlformats.org/officeDocument/2006/relationships/image" Target="../media/image2111.png"/><Relationship Id="rId9" Type="http://schemas.microsoft.com/office/2011/relationships/inkAction" Target="../ink/inkAction100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3" Type="http://schemas.openxmlformats.org/officeDocument/2006/relationships/image" Target="../media/image19800.png"/><Relationship Id="rId7" Type="http://schemas.openxmlformats.org/officeDocument/2006/relationships/image" Target="../media/image20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Relationship Id="rId6" Type="http://schemas.openxmlformats.org/officeDocument/2006/relationships/image" Target="../media/image2180.png"/><Relationship Id="rId5" Type="http://schemas.openxmlformats.org/officeDocument/2006/relationships/image" Target="../media/image2111.png"/><Relationship Id="rId10" Type="http://schemas.openxmlformats.org/officeDocument/2006/relationships/image" Target="../media/image2192.png"/><Relationship Id="rId4" Type="http://schemas.openxmlformats.org/officeDocument/2006/relationships/image" Target="../media/image19900.png"/><Relationship Id="rId9" Type="http://schemas.microsoft.com/office/2011/relationships/inkAction" Target="../ink/inkAction10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7" Type="http://schemas.openxmlformats.org/officeDocument/2006/relationships/image" Target="../media/image2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6" Type="http://schemas.microsoft.com/office/2011/relationships/inkAction" Target="../ink/inkAction102.xml"/><Relationship Id="rId5" Type="http://schemas.openxmlformats.org/officeDocument/2006/relationships/image" Target="../media/image2220.png"/><Relationship Id="rId4" Type="http://schemas.openxmlformats.org/officeDocument/2006/relationships/image" Target="../media/image22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arxiv.org/abs/math-ph/0403040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inor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3" Type="http://schemas.openxmlformats.org/officeDocument/2006/relationships/image" Target="../media/image1911.png"/><Relationship Id="rId7" Type="http://schemas.openxmlformats.org/officeDocument/2006/relationships/image" Target="../media/image7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23.png"/><Relationship Id="rId11" Type="http://schemas.openxmlformats.org/officeDocument/2006/relationships/image" Target="../media/image771.png"/><Relationship Id="rId5" Type="http://schemas.openxmlformats.org/officeDocument/2006/relationships/image" Target="../media/image2110.png"/><Relationship Id="rId10" Type="http://schemas.microsoft.com/office/2011/relationships/inkAction" Target="../ink/inkAction1.xml"/><Relationship Id="rId4" Type="http://schemas.openxmlformats.org/officeDocument/2006/relationships/image" Target="../media/image2010.png"/><Relationship Id="rId9" Type="http://schemas.openxmlformats.org/officeDocument/2006/relationships/image" Target="../media/image2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90.png"/><Relationship Id="rId4" Type="http://schemas.microsoft.com/office/2011/relationships/inkAction" Target="../ink/inkAction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87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0.png"/><Relationship Id="rId12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20.png"/><Relationship Id="rId11" Type="http://schemas.openxmlformats.org/officeDocument/2006/relationships/image" Target="../media/image860.png"/><Relationship Id="rId5" Type="http://schemas.openxmlformats.org/officeDocument/2006/relationships/image" Target="../media/image800.png"/><Relationship Id="rId10" Type="http://schemas.openxmlformats.org/officeDocument/2006/relationships/image" Target="../media/image850.png"/><Relationship Id="rId4" Type="http://schemas.openxmlformats.org/officeDocument/2006/relationships/image" Target="../media/image810.png"/><Relationship Id="rId9" Type="http://schemas.openxmlformats.org/officeDocument/2006/relationships/image" Target="../media/image8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11/relationships/inkAction" Target="../ink/inkAction4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880.png"/><Relationship Id="rId12" Type="http://schemas.openxmlformats.org/officeDocument/2006/relationships/image" Target="../media/image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03.png"/><Relationship Id="rId11" Type="http://schemas.microsoft.com/office/2011/relationships/inkAction" Target="../ink/inkAction6.xml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microsoft.com/office/2011/relationships/inkAction" Target="../ink/inkAction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8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microsoft.com/office/2011/relationships/inkAction" Target="../ink/inkAction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microsoft.com/office/2011/relationships/inkAction" Target="../ink/inkAction9.xml"/><Relationship Id="rId3" Type="http://schemas.openxmlformats.org/officeDocument/2006/relationships/image" Target="../media/image290.png"/><Relationship Id="rId12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11" Type="http://schemas.microsoft.com/office/2011/relationships/inkAction" Target="../ink/inkAction8.xml"/><Relationship Id="rId10" Type="http://schemas.openxmlformats.org/officeDocument/2006/relationships/image" Target="../media/image860.png"/><Relationship Id="rId4" Type="http://schemas.openxmlformats.org/officeDocument/2006/relationships/image" Target="../media/image320.png"/><Relationship Id="rId9" Type="http://schemas.openxmlformats.org/officeDocument/2006/relationships/image" Target="../media/image850.png"/><Relationship Id="rId1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1/relationships/inkAction" Target="../ink/inkAction10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081.png"/><Relationship Id="rId4" Type="http://schemas.openxmlformats.org/officeDocument/2006/relationships/image" Target="../media/image4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11.png"/><Relationship Id="rId7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12.png"/><Relationship Id="rId5" Type="http://schemas.openxmlformats.org/officeDocument/2006/relationships/image" Target="../media/image742.png"/><Relationship Id="rId10" Type="http://schemas.openxmlformats.org/officeDocument/2006/relationships/image" Target="../media/image115.png"/><Relationship Id="rId4" Type="http://schemas.openxmlformats.org/officeDocument/2006/relationships/image" Target="../media/image413.png"/><Relationship Id="rId9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1.png"/><Relationship Id="rId7" Type="http://schemas.openxmlformats.org/officeDocument/2006/relationships/image" Target="../media/image116.png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150.png"/><Relationship Id="rId11" Type="http://schemas.microsoft.com/office/2011/relationships/inkAction" Target="../ink/inkAction13.xml"/><Relationship Id="rId10" Type="http://schemas.openxmlformats.org/officeDocument/2006/relationships/image" Target="../media/image118.png"/><Relationship Id="rId4" Type="http://schemas.openxmlformats.org/officeDocument/2006/relationships/image" Target="../media/image1130.png"/><Relationship Id="rId9" Type="http://schemas.microsoft.com/office/2011/relationships/inkAction" Target="../ink/inkAction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413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12.png"/><Relationship Id="rId5" Type="http://schemas.openxmlformats.org/officeDocument/2006/relationships/image" Target="../media/image119.png"/><Relationship Id="rId10" Type="http://schemas.openxmlformats.org/officeDocument/2006/relationships/image" Target="../media/image113.png"/><Relationship Id="rId4" Type="http://schemas.openxmlformats.org/officeDocument/2006/relationships/image" Target="../media/image742.png"/><Relationship Id="rId9" Type="http://schemas.microsoft.com/office/2011/relationships/inkAction" Target="../ink/inkAction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microsoft.com/office/2011/relationships/inkAction" Target="../ink/inkAction15.xml"/><Relationship Id="rId5" Type="http://schemas.openxmlformats.org/officeDocument/2006/relationships/image" Target="../media/image121.png"/><Relationship Id="rId4" Type="http://schemas.openxmlformats.org/officeDocument/2006/relationships/image" Target="../media/image12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11.png"/><Relationship Id="rId4" Type="http://schemas.openxmlformats.org/officeDocument/2006/relationships/image" Target="../media/image7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220.png"/><Relationship Id="rId11" Type="http://schemas.openxmlformats.org/officeDocument/2006/relationships/image" Target="../media/image1190.png"/><Relationship Id="rId5" Type="http://schemas.openxmlformats.org/officeDocument/2006/relationships/image" Target="../media/image1210.png"/><Relationship Id="rId10" Type="http://schemas.openxmlformats.org/officeDocument/2006/relationships/image" Target="../media/image126.png"/><Relationship Id="rId4" Type="http://schemas.openxmlformats.org/officeDocument/2006/relationships/image" Target="../media/image1200.png"/><Relationship Id="rId9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1/relationships/inkAction" Target="../ink/inkAction16.xml"/><Relationship Id="rId5" Type="http://schemas.openxmlformats.org/officeDocument/2006/relationships/image" Target="../media/image12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11/relationships/inkAction" Target="../ink/inkAction17.xml"/><Relationship Id="rId5" Type="http://schemas.openxmlformats.org/officeDocument/2006/relationships/image" Target="../media/image1271.png"/><Relationship Id="rId4" Type="http://schemas.openxmlformats.org/officeDocument/2006/relationships/image" Target="../media/image7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0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31.png"/><Relationship Id="rId5" Type="http://schemas.openxmlformats.org/officeDocument/2006/relationships/image" Target="../media/image1300.png"/><Relationship Id="rId4" Type="http://schemas.openxmlformats.org/officeDocument/2006/relationships/image" Target="../media/image7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38.png"/><Relationship Id="rId5" Type="http://schemas.openxmlformats.org/officeDocument/2006/relationships/image" Target="../media/image5.png"/><Relationship Id="rId4" Type="http://schemas.openxmlformats.org/officeDocument/2006/relationships/image" Target="../media/image133.png"/><Relationship Id="rId9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44.png"/><Relationship Id="rId5" Type="http://schemas.openxmlformats.org/officeDocument/2006/relationships/image" Target="../media/image147.png"/><Relationship Id="rId10" Type="http://schemas.openxmlformats.org/officeDocument/2006/relationships/image" Target="../media/image145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5.png"/><Relationship Id="rId10" Type="http://schemas.openxmlformats.org/officeDocument/2006/relationships/image" Target="../media/image155.png"/><Relationship Id="rId4" Type="http://schemas.openxmlformats.org/officeDocument/2006/relationships/image" Target="../media/image145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7" Type="http://schemas.openxmlformats.org/officeDocument/2006/relationships/image" Target="../media/image1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1/relationships/inkAction" Target="../ink/inkAction19.xml"/><Relationship Id="rId5" Type="http://schemas.openxmlformats.org/officeDocument/2006/relationships/image" Target="../media/image1331.png"/><Relationship Id="rId4" Type="http://schemas.openxmlformats.org/officeDocument/2006/relationships/image" Target="../media/image7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36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40.png"/><Relationship Id="rId9" Type="http://schemas.microsoft.com/office/2011/relationships/inkAction" Target="../ink/inkAction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290.png"/><Relationship Id="rId7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741.png"/><Relationship Id="rId5" Type="http://schemas.openxmlformats.org/officeDocument/2006/relationships/image" Target="../media/image1350.png"/><Relationship Id="rId4" Type="http://schemas.openxmlformats.org/officeDocument/2006/relationships/image" Target="../media/image4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0.png"/><Relationship Id="rId3" Type="http://schemas.openxmlformats.org/officeDocument/2006/relationships/image" Target="../media/image451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430.png"/><Relationship Id="rId5" Type="http://schemas.openxmlformats.org/officeDocument/2006/relationships/image" Target="../media/image1420.png"/><Relationship Id="rId4" Type="http://schemas.openxmlformats.org/officeDocument/2006/relationships/image" Target="../media/image1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65.png"/><Relationship Id="rId5" Type="http://schemas.microsoft.com/office/2011/relationships/inkAction" Target="../ink/inkAction24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3.png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5.png"/><Relationship Id="rId11" Type="http://schemas.openxmlformats.org/officeDocument/2006/relationships/image" Target="../media/image171.png"/><Relationship Id="rId5" Type="http://schemas.openxmlformats.org/officeDocument/2006/relationships/image" Target="../media/image167.png"/><Relationship Id="rId10" Type="http://schemas.microsoft.com/office/2011/relationships/inkAction" Target="../ink/inkAction25.xml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5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1340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362.png"/><Relationship Id="rId5" Type="http://schemas.openxmlformats.org/officeDocument/2006/relationships/image" Target="../media/image1670.png"/><Relationship Id="rId4" Type="http://schemas.openxmlformats.org/officeDocument/2006/relationships/image" Target="../media/image1650.png"/><Relationship Id="rId9" Type="http://schemas.openxmlformats.org/officeDocument/2006/relationships/image" Target="../media/image1700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601.png"/><Relationship Id="rId5" Type="http://schemas.openxmlformats.org/officeDocument/2006/relationships/image" Target="../media/image1592.png"/><Relationship Id="rId4" Type="http://schemas.openxmlformats.org/officeDocument/2006/relationships/image" Target="../media/image1391.png"/><Relationship Id="rId9" Type="http://schemas.openxmlformats.org/officeDocument/2006/relationships/image" Target="../media/image16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75.png"/><Relationship Id="rId5" Type="http://schemas.openxmlformats.org/officeDocument/2006/relationships/image" Target="../media/image1742.png"/><Relationship Id="rId4" Type="http://schemas.openxmlformats.org/officeDocument/2006/relationships/image" Target="../media/image15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390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75.png"/><Relationship Id="rId5" Type="http://schemas.openxmlformats.org/officeDocument/2006/relationships/image" Target="../media/image1742.png"/><Relationship Id="rId4" Type="http://schemas.openxmlformats.org/officeDocument/2006/relationships/image" Target="../media/image1591.png"/><Relationship Id="rId9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5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361.png"/><Relationship Id="rId5" Type="http://schemas.microsoft.com/office/2011/relationships/inkAction" Target="../ink/inkAction28.xml"/><Relationship Id="rId4" Type="http://schemas.openxmlformats.org/officeDocument/2006/relationships/image" Target="../media/image4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75.png"/><Relationship Id="rId5" Type="http://schemas.openxmlformats.org/officeDocument/2006/relationships/image" Target="../media/image1742.png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85.png"/><Relationship Id="rId5" Type="http://schemas.openxmlformats.org/officeDocument/2006/relationships/image" Target="../media/image181.png"/><Relationship Id="rId10" Type="http://schemas.openxmlformats.org/officeDocument/2006/relationships/image" Target="../media/image187.png"/><Relationship Id="rId4" Type="http://schemas.openxmlformats.org/officeDocument/2006/relationships/image" Target="../media/image180.png"/><Relationship Id="rId9" Type="http://schemas.openxmlformats.org/officeDocument/2006/relationships/image" Target="../media/image1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7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94.png"/><Relationship Id="rId3" Type="http://schemas.openxmlformats.org/officeDocument/2006/relationships/image" Target="../media/image198.png"/><Relationship Id="rId7" Type="http://schemas.microsoft.com/office/2011/relationships/inkAction" Target="../ink/inkAction32.xml"/><Relationship Id="rId12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01.png"/><Relationship Id="rId11" Type="http://schemas.openxmlformats.org/officeDocument/2006/relationships/image" Target="../media/image190.png"/><Relationship Id="rId5" Type="http://schemas.openxmlformats.org/officeDocument/2006/relationships/image" Target="../media/image200.png"/><Relationship Id="rId10" Type="http://schemas.openxmlformats.org/officeDocument/2006/relationships/image" Target="../media/image189.png"/><Relationship Id="rId4" Type="http://schemas.openxmlformats.org/officeDocument/2006/relationships/image" Target="../media/image199.png"/><Relationship Id="rId9" Type="http://schemas.openxmlformats.org/officeDocument/2006/relationships/image" Target="../media/image188.png"/><Relationship Id="rId14" Type="http://schemas.openxmlformats.org/officeDocument/2006/relationships/image" Target="../media/image195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microsoft.com/office/2011/relationships/inkAction" Target="../ink/inkAction33.xml"/><Relationship Id="rId7" Type="http://schemas.openxmlformats.org/officeDocument/2006/relationships/image" Target="../media/image2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4.png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5" Type="http://schemas.openxmlformats.org/officeDocument/2006/relationships/image" Target="../media/image1600.png"/><Relationship Id="rId4" Type="http://schemas.microsoft.com/office/2011/relationships/inkAction" Target="../ink/inkAction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7" Type="http://schemas.openxmlformats.org/officeDocument/2006/relationships/image" Target="../media/image17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microsoft.com/office/2011/relationships/inkAction" Target="../ink/inkAction38.xml"/><Relationship Id="rId5" Type="http://schemas.openxmlformats.org/officeDocument/2006/relationships/image" Target="../media/image1751.png"/><Relationship Id="rId4" Type="http://schemas.openxmlformats.org/officeDocument/2006/relationships/image" Target="../media/image17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7" Type="http://schemas.openxmlformats.org/officeDocument/2006/relationships/image" Target="../media/image17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microsoft.com/office/2011/relationships/inkAction" Target="../ink/inkAction39.xml"/><Relationship Id="rId5" Type="http://schemas.openxmlformats.org/officeDocument/2006/relationships/image" Target="../media/image1781.png"/><Relationship Id="rId4" Type="http://schemas.openxmlformats.org/officeDocument/2006/relationships/image" Target="../media/image17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3" Type="http://schemas.openxmlformats.org/officeDocument/2006/relationships/image" Target="../media/image1801.pn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831.png"/><Relationship Id="rId5" Type="http://schemas.openxmlformats.org/officeDocument/2006/relationships/image" Target="../media/image1821.png"/><Relationship Id="rId4" Type="http://schemas.openxmlformats.org/officeDocument/2006/relationships/image" Target="../media/image1813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5.png"/><Relationship Id="rId26" Type="http://schemas.openxmlformats.org/officeDocument/2006/relationships/image" Target="../media/image58.png"/><Relationship Id="rId3" Type="http://schemas.openxmlformats.org/officeDocument/2006/relationships/image" Target="../media/image53.png"/><Relationship Id="rId21" Type="http://schemas.openxmlformats.org/officeDocument/2006/relationships/image" Target="../media/image98.png"/><Relationship Id="rId17" Type="http://schemas.openxmlformats.org/officeDocument/2006/relationships/image" Target="../media/image94.png"/><Relationship Id="rId25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png"/><Relationship Id="rId20" Type="http://schemas.openxmlformats.org/officeDocument/2006/relationships/image" Target="../media/image97.png"/><Relationship Id="rId29" Type="http://schemas.openxmlformats.org/officeDocument/2006/relationships/image" Target="../media/image61.png"/><Relationship Id="rId1" Type="http://schemas.openxmlformats.org/officeDocument/2006/relationships/tags" Target="../tags/tag5.xml"/><Relationship Id="rId24" Type="http://schemas.openxmlformats.org/officeDocument/2006/relationships/image" Target="../media/image56.png"/><Relationship Id="rId15" Type="http://schemas.openxmlformats.org/officeDocument/2006/relationships/image" Target="../media/image92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9" Type="http://schemas.openxmlformats.org/officeDocument/2006/relationships/image" Target="../media/image96.png"/><Relationship Id="rId22" Type="http://schemas.openxmlformats.org/officeDocument/2006/relationships/image" Target="../media/image93.png"/><Relationship Id="rId27" Type="http://schemas.openxmlformats.org/officeDocument/2006/relationships/image" Target="../media/image5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2172.png"/><Relationship Id="rId4" Type="http://schemas.microsoft.com/office/2011/relationships/inkAction" Target="../ink/inkAction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2.png"/><Relationship Id="rId7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microsoft.com/office/2011/relationships/inkAction" Target="../ink/inkAction42.xml"/><Relationship Id="rId5" Type="http://schemas.openxmlformats.org/officeDocument/2006/relationships/image" Target="../media/image220.png"/><Relationship Id="rId4" Type="http://schemas.openxmlformats.org/officeDocument/2006/relationships/image" Target="../media/image21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1.png"/><Relationship Id="rId3" Type="http://schemas.openxmlformats.org/officeDocument/2006/relationships/image" Target="../media/image1861.png"/><Relationship Id="rId7" Type="http://schemas.openxmlformats.org/officeDocument/2006/relationships/image" Target="../media/image18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881.png"/><Relationship Id="rId5" Type="http://schemas.openxmlformats.org/officeDocument/2006/relationships/image" Target="../media/image1871.png"/><Relationship Id="rId10" Type="http://schemas.openxmlformats.org/officeDocument/2006/relationships/image" Target="../media/image1912.png"/><Relationship Id="rId4" Type="http://schemas.openxmlformats.org/officeDocument/2006/relationships/image" Target="../media/image670.png"/><Relationship Id="rId9" Type="http://schemas.microsoft.com/office/2011/relationships/inkAction" Target="../ink/inkAction4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7" Type="http://schemas.openxmlformats.org/officeDocument/2006/relationships/image" Target="../media/image19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microsoft.com/office/2011/relationships/inkAction" Target="../ink/inkAction44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19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microsoft.com/office/2011/relationships/inkAction" Target="../ink/inkAction45.xml"/><Relationship Id="rId5" Type="http://schemas.openxmlformats.org/officeDocument/2006/relationships/image" Target="../media/image720.png"/><Relationship Id="rId4" Type="http://schemas.openxmlformats.org/officeDocument/2006/relationships/image" Target="../media/image7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19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microsoft.com/office/2011/relationships/inkAction" Target="../ink/inkAction46.xml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11/relationships/inkAction" Target="../ink/inkAction47.xml"/><Relationship Id="rId3" Type="http://schemas.openxmlformats.org/officeDocument/2006/relationships/image" Target="../media/image660.png"/><Relationship Id="rId7" Type="http://schemas.openxmlformats.org/officeDocument/2006/relationships/image" Target="../media/image19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971.png"/><Relationship Id="rId5" Type="http://schemas.openxmlformats.org/officeDocument/2006/relationships/image" Target="../media/image1961.png"/><Relationship Id="rId4" Type="http://schemas.openxmlformats.org/officeDocument/2006/relationships/image" Target="../media/image670.png"/><Relationship Id="rId9" Type="http://schemas.openxmlformats.org/officeDocument/2006/relationships/image" Target="../media/image199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microsoft.com/office/2011/relationships/inkAction" Target="../ink/inkAction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8.png"/><Relationship Id="rId7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42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5.png"/><Relationship Id="rId7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40.png"/><Relationship Id="rId11" Type="http://schemas.openxmlformats.org/officeDocument/2006/relationships/image" Target="../media/image249.png"/><Relationship Id="rId5" Type="http://schemas.openxmlformats.org/officeDocument/2006/relationships/image" Target="../media/image239.png"/><Relationship Id="rId10" Type="http://schemas.microsoft.com/office/2011/relationships/inkAction" Target="../ink/inkAction49.xml"/><Relationship Id="rId4" Type="http://schemas.openxmlformats.org/officeDocument/2006/relationships/image" Target="../media/image238.png"/><Relationship Id="rId9" Type="http://schemas.openxmlformats.org/officeDocument/2006/relationships/image" Target="../media/image2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50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38.png"/><Relationship Id="rId7" Type="http://schemas.openxmlformats.org/officeDocument/2006/relationships/image" Target="../media/image2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40.png"/><Relationship Id="rId9" Type="http://schemas.microsoft.com/office/2011/relationships/inkAction" Target="../ink/inkAction5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60.png"/><Relationship Id="rId5" Type="http://schemas.microsoft.com/office/2011/relationships/inkAction" Target="../ink/inkAction52.xml"/><Relationship Id="rId4" Type="http://schemas.openxmlformats.org/officeDocument/2006/relationships/image" Target="../media/image2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59.png"/><Relationship Id="rId5" Type="http://schemas.microsoft.com/office/2011/relationships/inkAction" Target="../ink/inkAction53.xml"/><Relationship Id="rId4" Type="http://schemas.openxmlformats.org/officeDocument/2006/relationships/image" Target="../media/image2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2051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11/relationships/inkAction" Target="../ink/inkAction54.xml"/><Relationship Id="rId3" Type="http://schemas.openxmlformats.org/officeDocument/2006/relationships/image" Target="../media/image2061.png"/><Relationship Id="rId7" Type="http://schemas.openxmlformats.org/officeDocument/2006/relationships/image" Target="../media/image2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091.png"/><Relationship Id="rId5" Type="http://schemas.openxmlformats.org/officeDocument/2006/relationships/image" Target="../media/image2081.png"/><Relationship Id="rId4" Type="http://schemas.openxmlformats.org/officeDocument/2006/relationships/image" Target="../media/image2071.png"/><Relationship Id="rId9" Type="http://schemas.openxmlformats.org/officeDocument/2006/relationships/image" Target="../media/image2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1.png"/><Relationship Id="rId7" Type="http://schemas.openxmlformats.org/officeDocument/2006/relationships/image" Target="../media/image2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141.png"/><Relationship Id="rId5" Type="http://schemas.microsoft.com/office/2011/relationships/inkAction" Target="../ink/inkAction55.xml"/><Relationship Id="rId4" Type="http://schemas.openxmlformats.org/officeDocument/2006/relationships/image" Target="../media/image21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1.png"/><Relationship Id="rId7" Type="http://schemas.openxmlformats.org/officeDocument/2006/relationships/image" Target="../media/image2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microsoft.com/office/2011/relationships/inkAction" Target="../ink/inkAction56.xml"/><Relationship Id="rId5" Type="http://schemas.openxmlformats.org/officeDocument/2006/relationships/image" Target="../media/image2161.png"/><Relationship Id="rId4" Type="http://schemas.openxmlformats.org/officeDocument/2006/relationships/image" Target="../media/image21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21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7" Type="http://schemas.openxmlformats.org/officeDocument/2006/relationships/image" Target="../media/image22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microsoft.com/office/2011/relationships/inkAction" Target="../ink/inkAction57.xml"/><Relationship Id="rId5" Type="http://schemas.openxmlformats.org/officeDocument/2006/relationships/image" Target="../media/image2251.png"/><Relationship Id="rId4" Type="http://schemas.openxmlformats.org/officeDocument/2006/relationships/image" Target="../media/image22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1.png"/><Relationship Id="rId7" Type="http://schemas.openxmlformats.org/officeDocument/2006/relationships/image" Target="../media/image2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microsoft.com/office/2011/relationships/inkAction" Target="../ink/inkAction58.xml"/><Relationship Id="rId5" Type="http://schemas.openxmlformats.org/officeDocument/2006/relationships/image" Target="../media/image1090.png"/><Relationship Id="rId4" Type="http://schemas.openxmlformats.org/officeDocument/2006/relationships/image" Target="../media/image10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5" Type="http://schemas.openxmlformats.org/officeDocument/2006/relationships/image" Target="../media/image2402.png"/><Relationship Id="rId4" Type="http://schemas.openxmlformats.org/officeDocument/2006/relationships/image" Target="../media/image23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22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microsoft.com/office/2011/relationships/inkAction" Target="../ink/inkAction59.xml"/><Relationship Id="rId5" Type="http://schemas.openxmlformats.org/officeDocument/2006/relationships/image" Target="../media/image1180.png"/><Relationship Id="rId4" Type="http://schemas.openxmlformats.org/officeDocument/2006/relationships/image" Target="../media/image1120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11/relationships/inkAction" Target="../ink/inkAction60.xml"/><Relationship Id="rId3" Type="http://schemas.openxmlformats.org/officeDocument/2006/relationships/image" Target="../media/image1270.png"/><Relationship Id="rId7" Type="http://schemas.openxmlformats.org/officeDocument/2006/relationships/image" Target="../media/image2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2311.png"/><Relationship Id="rId5" Type="http://schemas.openxmlformats.org/officeDocument/2006/relationships/image" Target="../media/image2301.png"/><Relationship Id="rId4" Type="http://schemas.openxmlformats.org/officeDocument/2006/relationships/image" Target="../media/image1280.png"/><Relationship Id="rId9" Type="http://schemas.openxmlformats.org/officeDocument/2006/relationships/image" Target="../media/image23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242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2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71.png"/><Relationship Id="rId5" Type="http://schemas.openxmlformats.org/officeDocument/2006/relationships/image" Target="../media/image242.png"/><Relationship Id="rId4" Type="http://schemas.openxmlformats.org/officeDocument/2006/relationships/image" Target="../media/image268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11/relationships/inkAction" Target="../ink/inkAction61.xml"/><Relationship Id="rId3" Type="http://schemas.openxmlformats.org/officeDocument/2006/relationships/image" Target="../media/image1790.png"/><Relationship Id="rId7" Type="http://schemas.openxmlformats.org/officeDocument/2006/relationships/image" Target="../media/image1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1820.png"/><Relationship Id="rId5" Type="http://schemas.openxmlformats.org/officeDocument/2006/relationships/image" Target="../media/image1812.png"/><Relationship Id="rId4" Type="http://schemas.openxmlformats.org/officeDocument/2006/relationships/image" Target="../media/image1800.png"/><Relationship Id="rId9" Type="http://schemas.openxmlformats.org/officeDocument/2006/relationships/image" Target="../media/image23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-73881" y="1113797"/>
            <a:ext cx="9930743" cy="31700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345AC-0DF9-D292-4E4E-25DA93F06441}"/>
                  </a:ext>
                </a:extLst>
              </p:cNvPr>
              <p:cNvSpPr txBox="1"/>
              <p:nvPr/>
            </p:nvSpPr>
            <p:spPr>
              <a:xfrm>
                <a:off x="-736353" y="886585"/>
                <a:ext cx="11079162" cy="3170099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CA" sz="20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0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CA" sz="20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0" b="1" i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345AC-0DF9-D292-4E4E-25DA93F0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6353" y="886585"/>
                <a:ext cx="11079162" cy="3170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CDFF"/>
            </a:solidFill>
            <a:ln w="190500">
              <a:solidFill>
                <a:srgbClr val="004A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544958" y="203084"/>
              <a:ext cx="1600118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12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6A02E9B-7F4C-6B7D-9A2A-DAAD85B95AEF}"/>
              </a:ext>
            </a:extLst>
          </p:cNvPr>
          <p:cNvSpPr/>
          <p:nvPr/>
        </p:nvSpPr>
        <p:spPr>
          <a:xfrm>
            <a:off x="1644158" y="3727783"/>
            <a:ext cx="6706808" cy="17054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DD0B8-6998-7C19-CD24-85876CB73661}"/>
              </a:ext>
            </a:extLst>
          </p:cNvPr>
          <p:cNvSpPr txBox="1"/>
          <p:nvPr/>
        </p:nvSpPr>
        <p:spPr>
          <a:xfrm>
            <a:off x="1463049" y="3633088"/>
            <a:ext cx="6706808" cy="170816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0500" b="1" dirty="0"/>
              <a:t>generalizes</a:t>
            </a:r>
            <a:endParaRPr lang="en-CA" sz="10500" b="1" i="0" dirty="0">
              <a:solidFill>
                <a:srgbClr val="0070C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E170AF-C341-6575-38D3-8EEE75AF846B}"/>
              </a:ext>
            </a:extLst>
          </p:cNvPr>
          <p:cNvSpPr/>
          <p:nvPr/>
        </p:nvSpPr>
        <p:spPr>
          <a:xfrm>
            <a:off x="190822" y="5316889"/>
            <a:ext cx="9368094" cy="16134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4A778-1AFD-8DEE-2A74-A23A914ED62F}"/>
              </a:ext>
            </a:extLst>
          </p:cNvPr>
          <p:cNvSpPr txBox="1"/>
          <p:nvPr/>
        </p:nvSpPr>
        <p:spPr>
          <a:xfrm>
            <a:off x="190822" y="4886405"/>
            <a:ext cx="9118345" cy="2139047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3300" b="1" dirty="0">
                <a:solidFill>
                  <a:srgbClr val="0070C0"/>
                </a:solidFill>
              </a:rPr>
              <a:t>Quaternions</a:t>
            </a:r>
            <a:endParaRPr lang="en-CA" sz="11100" b="1" i="0" dirty="0">
              <a:solidFill>
                <a:srgbClr val="0070C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4649BD-02C4-1960-5D7B-4B467CF45B75}"/>
              </a:ext>
            </a:extLst>
          </p:cNvPr>
          <p:cNvSpPr/>
          <p:nvPr/>
        </p:nvSpPr>
        <p:spPr>
          <a:xfrm>
            <a:off x="9005526" y="2298954"/>
            <a:ext cx="3206854" cy="4631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6AAF03E-FDDD-3E48-3915-A2996B30225A}"/>
              </a:ext>
            </a:extLst>
          </p:cNvPr>
          <p:cNvSpPr/>
          <p:nvPr/>
        </p:nvSpPr>
        <p:spPr>
          <a:xfrm>
            <a:off x="9439353" y="3108334"/>
            <a:ext cx="2376065" cy="2282899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EC4FE2-2336-D04E-F109-653154551868}"/>
              </a:ext>
            </a:extLst>
          </p:cNvPr>
          <p:cNvCxnSpPr>
            <a:cxnSpLocks/>
          </p:cNvCxnSpPr>
          <p:nvPr/>
        </p:nvCxnSpPr>
        <p:spPr>
          <a:xfrm rot="5400000">
            <a:off x="8304620" y="4284065"/>
            <a:ext cx="2360645" cy="1"/>
          </a:xfrm>
          <a:prstGeom prst="straightConnector1">
            <a:avLst/>
          </a:prstGeom>
          <a:ln w="127000">
            <a:solidFill>
              <a:srgbClr val="0070C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4E9E06-D692-F136-F964-9165E8BB02C0}"/>
              </a:ext>
            </a:extLst>
          </p:cNvPr>
          <p:cNvCxnSpPr>
            <a:cxnSpLocks/>
          </p:cNvCxnSpPr>
          <p:nvPr/>
        </p:nvCxnSpPr>
        <p:spPr>
          <a:xfrm flipV="1">
            <a:off x="9502290" y="5391236"/>
            <a:ext cx="2360644" cy="1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31E3DF-6F9C-B2B1-37FA-51BC9F2833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76397" y="3120179"/>
            <a:ext cx="2360644" cy="1"/>
          </a:xfrm>
          <a:prstGeom prst="straightConnector1">
            <a:avLst/>
          </a:prstGeom>
          <a:ln w="127000">
            <a:solidFill>
              <a:srgbClr val="00206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94DE8C-C1ED-3059-19FE-474B666283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74066" y="4219540"/>
            <a:ext cx="2360645" cy="1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E86567-F435-15F7-6687-7F65782BB50A}"/>
              </a:ext>
            </a:extLst>
          </p:cNvPr>
          <p:cNvGrpSpPr/>
          <p:nvPr/>
        </p:nvGrpSpPr>
        <p:grpSpPr>
          <a:xfrm rot="1800000">
            <a:off x="10178934" y="3756085"/>
            <a:ext cx="1083850" cy="1042364"/>
            <a:chOff x="1835379" y="1610403"/>
            <a:chExt cx="1797711" cy="1728900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6D23AEEF-982F-FF0D-2EB9-F8102761174E}"/>
                </a:ext>
              </a:extLst>
            </p:cNvPr>
            <p:cNvSpPr/>
            <p:nvPr/>
          </p:nvSpPr>
          <p:spPr>
            <a:xfrm>
              <a:off x="1904192" y="1610403"/>
              <a:ext cx="1728898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6B6F026-0F30-EDED-3127-78FF2612499D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245C7F-1CE8-886B-F092-8DB160DFABC9}"/>
                  </a:ext>
                </a:extLst>
              </p:cNvPr>
              <p:cNvSpPr txBox="1"/>
              <p:nvPr/>
            </p:nvSpPr>
            <p:spPr>
              <a:xfrm>
                <a:off x="9173091" y="5704294"/>
                <a:ext cx="3069657" cy="831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4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GB" sz="4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4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245C7F-1CE8-886B-F092-8DB160DF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91" y="5704294"/>
                <a:ext cx="3069657" cy="8315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946711-1A23-D9EC-F72B-94FDB7E2CA79}"/>
              </a:ext>
            </a:extLst>
          </p:cNvPr>
          <p:cNvCxnSpPr>
            <a:cxnSpLocks/>
          </p:cNvCxnSpPr>
          <p:nvPr/>
        </p:nvCxnSpPr>
        <p:spPr>
          <a:xfrm flipH="1">
            <a:off x="9973132" y="4269880"/>
            <a:ext cx="723652" cy="850566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05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FE172-2F92-1593-A5AF-5C676A9CCCA2}"/>
                  </a:ext>
                </a:extLst>
              </p:cNvPr>
              <p:cNvSpPr txBox="1"/>
              <p:nvPr/>
            </p:nvSpPr>
            <p:spPr>
              <a:xfrm>
                <a:off x="0" y="243402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4800" dirty="0"/>
                  <a:t>: </a:t>
                </a:r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(rotations/boosts in 1D time and 3D space)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FE172-2F92-1593-A5AF-5C676A9C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402"/>
                <a:ext cx="12192000" cy="830997"/>
              </a:xfrm>
              <a:prstGeom prst="rect">
                <a:avLst/>
              </a:prstGeom>
              <a:blipFill>
                <a:blip r:embed="rId3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B49DEC0-4E36-F077-CBA1-3EBE46F7B038}"/>
              </a:ext>
            </a:extLst>
          </p:cNvPr>
          <p:cNvGrpSpPr/>
          <p:nvPr/>
        </p:nvGrpSpPr>
        <p:grpSpPr>
          <a:xfrm>
            <a:off x="0" y="3906118"/>
            <a:ext cx="12192000" cy="2892888"/>
            <a:chOff x="0" y="3906118"/>
            <a:chExt cx="12192000" cy="2892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F46D511-2DF6-B5EB-56EE-541AB809FE25}"/>
                    </a:ext>
                  </a:extLst>
                </p:cNvPr>
                <p:cNvSpPr txBox="1"/>
                <p:nvPr/>
              </p:nvSpPr>
              <p:spPr>
                <a:xfrm>
                  <a:off x="190499" y="4029017"/>
                  <a:ext cx="11460727" cy="2769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600" b="1" dirty="0">
                    <a:solidFill>
                      <a:srgbClr val="FF0000"/>
                    </a:solidFill>
                  </a:endParaRPr>
                </a:p>
                <a:p>
                  <a:r>
                    <a:rPr lang="en-CA" sz="5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(rotations/boosts in </a:t>
                  </a:r>
                  <a14:m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CA" sz="5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time dimensions </a:t>
                  </a:r>
                </a:p>
                <a:p>
                  <a:r>
                    <a:rPr lang="en-CA" sz="5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and </a:t>
                  </a:r>
                  <a14:m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CA" sz="5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space dimensions)</a:t>
                  </a: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F46D511-2DF6-B5EB-56EE-541AB809F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99" y="4029017"/>
                  <a:ext cx="11460727" cy="2769989"/>
                </a:xfrm>
                <a:prstGeom prst="rect">
                  <a:avLst/>
                </a:prstGeom>
                <a:blipFill>
                  <a:blip r:embed="rId4"/>
                  <a:stretch>
                    <a:fillRect l="-2819" r="-213" b="-127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C7D68AA-6571-C06A-BFDA-A8D14AACBA8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06118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996BCB-4B6B-40FF-0DEF-899C51410C2E}"/>
                  </a:ext>
                </a:extLst>
              </p:cNvPr>
              <p:cNvSpPr txBox="1"/>
              <p:nvPr/>
            </p:nvSpPr>
            <p:spPr>
              <a:xfrm>
                <a:off x="190499" y="1241204"/>
                <a:ext cx="1181100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8000" dirty="0"/>
                  <a:t>3 rotations: 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𝑧𝑥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GB" sz="8000" dirty="0"/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8000" dirty="0"/>
                  <a:t>3 boosts:     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𝑡𝑦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𝑡𝑧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996BCB-4B6B-40FF-0DEF-899C51410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241204"/>
                <a:ext cx="11811002" cy="2554545"/>
              </a:xfrm>
              <a:prstGeom prst="rect">
                <a:avLst/>
              </a:prstGeom>
              <a:blipFill>
                <a:blip r:embed="rId5"/>
                <a:stretch>
                  <a:fillRect l="-4025" t="-10024" b="-214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429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81">
        <p:fade/>
      </p:transition>
    </mc:Choice>
    <mc:Fallback xmlns="">
      <p:transition spd="med" advTm="21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433279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Boosts = 2 Reflections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/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6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588667-5FB4-5996-A67A-E4CD99559CCB}"/>
                  </a:ext>
                </a:extLst>
              </p:cNvPr>
              <p:cNvSpPr txBox="1"/>
              <p:nvPr/>
            </p:nvSpPr>
            <p:spPr>
              <a:xfrm>
                <a:off x="0" y="2578843"/>
                <a:ext cx="8083646" cy="2097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6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588667-5FB4-5996-A67A-E4CD9955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8843"/>
                <a:ext cx="8083646" cy="2097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4802EEF-5BE9-CEC3-25D0-7BE07AFF6D2E}"/>
              </a:ext>
            </a:extLst>
          </p:cNvPr>
          <p:cNvGrpSpPr/>
          <p:nvPr/>
        </p:nvGrpSpPr>
        <p:grpSpPr>
          <a:xfrm>
            <a:off x="7762411" y="1819820"/>
            <a:ext cx="4492220" cy="4885880"/>
            <a:chOff x="7481670" y="-312316"/>
            <a:chExt cx="3887477" cy="422814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C712AFC-5802-D1E0-0BE4-3A0DB060E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7629"/>
            <a:stretch/>
          </p:blipFill>
          <p:spPr>
            <a:xfrm>
              <a:off x="7525876" y="222525"/>
              <a:ext cx="3600465" cy="36303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B34C54E-17EF-6470-E59B-8031C90EF66A}"/>
                    </a:ext>
                  </a:extLst>
                </p:cNvPr>
                <p:cNvSpPr txBox="1"/>
                <p:nvPr/>
              </p:nvSpPr>
              <p:spPr>
                <a:xfrm>
                  <a:off x="9321008" y="-312316"/>
                  <a:ext cx="61896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B34C54E-17EF-6470-E59B-8031C90EF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008" y="-312316"/>
                  <a:ext cx="618968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09B9492-46F0-8DF1-2E20-B9846D2E59B1}"/>
                </a:ext>
              </a:extLst>
            </p:cNvPr>
            <p:cNvGrpSpPr/>
            <p:nvPr/>
          </p:nvGrpSpPr>
          <p:grpSpPr>
            <a:xfrm>
              <a:off x="7481670" y="175528"/>
              <a:ext cx="3709538" cy="3740299"/>
              <a:chOff x="3915669" y="1699613"/>
              <a:chExt cx="4950394" cy="4991445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34FAF9F-3499-3C4D-4863-7951F0865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669" y="4176420"/>
                <a:ext cx="495039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21F5B7A-B246-6CD1-5327-36A0842AE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3013" y="1699613"/>
                <a:ext cx="0" cy="4991445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4D8885-153F-55BC-40CE-F938A9B23E46}"/>
                    </a:ext>
                  </a:extLst>
                </p:cNvPr>
                <p:cNvSpPr txBox="1"/>
                <p:nvPr/>
              </p:nvSpPr>
              <p:spPr>
                <a:xfrm>
                  <a:off x="10784857" y="1384636"/>
                  <a:ext cx="584290" cy="612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4D8885-153F-55BC-40CE-F938A9B23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4857" y="1384636"/>
                  <a:ext cx="584290" cy="6125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A499DC-4796-35F1-4908-B23A3C0C83C7}"/>
                </a:ext>
              </a:extLst>
            </p:cNvPr>
            <p:cNvGrpSpPr/>
            <p:nvPr/>
          </p:nvGrpSpPr>
          <p:grpSpPr>
            <a:xfrm>
              <a:off x="7619553" y="325026"/>
              <a:ext cx="3405336" cy="3402913"/>
              <a:chOff x="4141821" y="1769117"/>
              <a:chExt cx="4544435" cy="4541201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3DF86C-B5D3-EE39-CF67-2676DCCAA3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1821" y="1769117"/>
                <a:ext cx="4541200" cy="4541201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355270D-0A7B-CD1F-F9DE-57C1980D1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662" y="1799345"/>
                <a:ext cx="4500594" cy="4500594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F4163C-4C55-585C-A957-F80EBDE071D6}"/>
              </a:ext>
            </a:extLst>
          </p:cNvPr>
          <p:cNvGrpSpPr/>
          <p:nvPr/>
        </p:nvGrpSpPr>
        <p:grpSpPr>
          <a:xfrm rot="16200000">
            <a:off x="8889101" y="1378388"/>
            <a:ext cx="2023173" cy="4276550"/>
            <a:chOff x="9052927" y="1367240"/>
            <a:chExt cx="2023173" cy="427655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6BA323-7A29-668B-3C24-560C06C015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14652" y="3505515"/>
              <a:ext cx="427655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0472D63-7B74-B84C-69F4-19535A1410FF}"/>
                </a:ext>
              </a:extLst>
            </p:cNvPr>
            <p:cNvCxnSpPr/>
            <p:nvPr/>
          </p:nvCxnSpPr>
          <p:spPr>
            <a:xfrm>
              <a:off x="9052927" y="3484564"/>
              <a:ext cx="1759842" cy="0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773177-DFBA-B10B-6516-FCD86B9F082D}"/>
                    </a:ext>
                  </a:extLst>
                </p:cNvPr>
                <p:cNvSpPr txBox="1"/>
                <p:nvPr/>
              </p:nvSpPr>
              <p:spPr>
                <a:xfrm rot="5400000">
                  <a:off x="10366379" y="2594120"/>
                  <a:ext cx="65000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773177-DFBA-B10B-6516-FCD86B9F0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366379" y="2594120"/>
                  <a:ext cx="650001" cy="7694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95CAACD-05BE-9EE8-5ED5-7B426B4A6F08}"/>
              </a:ext>
            </a:extLst>
          </p:cNvPr>
          <p:cNvGrpSpPr/>
          <p:nvPr/>
        </p:nvGrpSpPr>
        <p:grpSpPr>
          <a:xfrm>
            <a:off x="9900688" y="2071991"/>
            <a:ext cx="1585543" cy="2436934"/>
            <a:chOff x="9900688" y="2071991"/>
            <a:chExt cx="1585543" cy="2436934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6FCABFB-8CD6-447C-95D9-FD226F014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0688" y="2718072"/>
              <a:ext cx="731113" cy="1790853"/>
            </a:xfrm>
            <a:prstGeom prst="straightConnector1">
              <a:avLst/>
            </a:prstGeom>
            <a:ln w="1524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EF974DA-5AF5-422E-8422-9162F76214BB}"/>
                    </a:ext>
                  </a:extLst>
                </p:cNvPr>
                <p:cNvSpPr txBox="1"/>
                <p:nvPr/>
              </p:nvSpPr>
              <p:spPr>
                <a:xfrm>
                  <a:off x="10685747" y="2071991"/>
                  <a:ext cx="800484" cy="11849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i="1" smtClean="0">
                            <a:solidFill>
                              <a:srgbClr val="461E64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600" i="1" dirty="0">
                    <a:solidFill>
                      <a:srgbClr val="461E6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EF974DA-5AF5-422E-8422-9162F7621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5747" y="2071991"/>
                  <a:ext cx="800484" cy="11849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3232414-FBEC-4F70-B34C-E3F978DB4670}"/>
              </a:ext>
            </a:extLst>
          </p:cNvPr>
          <p:cNvGrpSpPr/>
          <p:nvPr/>
        </p:nvGrpSpPr>
        <p:grpSpPr>
          <a:xfrm>
            <a:off x="9889897" y="2562919"/>
            <a:ext cx="1825684" cy="4070005"/>
            <a:chOff x="9889897" y="2562919"/>
            <a:chExt cx="1825684" cy="40700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1FB0A17-BD2C-A5ED-821D-0C220B32192D}"/>
                </a:ext>
              </a:extLst>
            </p:cNvPr>
            <p:cNvGrpSpPr/>
            <p:nvPr/>
          </p:nvGrpSpPr>
          <p:grpSpPr>
            <a:xfrm>
              <a:off x="9889897" y="2562919"/>
              <a:ext cx="1759843" cy="4070005"/>
              <a:chOff x="9052926" y="1517999"/>
              <a:chExt cx="1759843" cy="4070005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6966AB-1CE8-C877-C7AA-8F52697D9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2926" y="1517999"/>
                <a:ext cx="0" cy="4070005"/>
              </a:xfrm>
              <a:prstGeom prst="line">
                <a:avLst/>
              </a:prstGeom>
              <a:ln w="762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819A241-F8B3-9939-1934-3B9E7B3355A4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143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008D2B-5C2C-E42C-5CB8-028CDD22D779}"/>
                    </a:ext>
                  </a:extLst>
                </p:cNvPr>
                <p:cNvSpPr txBox="1"/>
                <p:nvPr/>
              </p:nvSpPr>
              <p:spPr>
                <a:xfrm>
                  <a:off x="11065580" y="3589729"/>
                  <a:ext cx="65000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008D2B-5C2C-E42C-5CB8-028CDD22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580" y="3589729"/>
                  <a:ext cx="650001" cy="7694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CD6FD5-DF03-A891-E87A-F1FB00166111}"/>
              </a:ext>
            </a:extLst>
          </p:cNvPr>
          <p:cNvCxnSpPr>
            <a:cxnSpLocks/>
          </p:cNvCxnSpPr>
          <p:nvPr/>
        </p:nvCxnSpPr>
        <p:spPr>
          <a:xfrm>
            <a:off x="9917700" y="4488639"/>
            <a:ext cx="731113" cy="1790853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EE5151B-F373-CF4C-49F4-7916D6583015}"/>
              </a:ext>
            </a:extLst>
          </p:cNvPr>
          <p:cNvCxnSpPr>
            <a:cxnSpLocks/>
          </p:cNvCxnSpPr>
          <p:nvPr/>
        </p:nvCxnSpPr>
        <p:spPr>
          <a:xfrm flipH="1">
            <a:off x="9184198" y="4488638"/>
            <a:ext cx="731113" cy="1790853"/>
          </a:xfrm>
          <a:prstGeom prst="straightConnector1">
            <a:avLst/>
          </a:prstGeom>
          <a:ln w="152400"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1F80C0-8C61-2950-91A8-71B699326917}"/>
              </a:ext>
            </a:extLst>
          </p:cNvPr>
          <p:cNvGrpSpPr/>
          <p:nvPr/>
        </p:nvGrpSpPr>
        <p:grpSpPr>
          <a:xfrm>
            <a:off x="2933700" y="2696389"/>
            <a:ext cx="3551496" cy="879198"/>
            <a:chOff x="2933700" y="2696389"/>
            <a:chExt cx="3551496" cy="87919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6141F84-0C23-AB3E-27D1-DA027E642F7F}"/>
                </a:ext>
              </a:extLst>
            </p:cNvPr>
            <p:cNvSpPr/>
            <p:nvPr/>
          </p:nvSpPr>
          <p:spPr>
            <a:xfrm>
              <a:off x="2933700" y="2718072"/>
              <a:ext cx="1536700" cy="857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FA709-47DD-C9B0-C5FF-EF362394F973}"/>
                </a:ext>
              </a:extLst>
            </p:cNvPr>
            <p:cNvSpPr/>
            <p:nvPr/>
          </p:nvSpPr>
          <p:spPr>
            <a:xfrm>
              <a:off x="4948496" y="2696389"/>
              <a:ext cx="1536700" cy="857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94C4590-7558-B772-F03A-F3D4B9D65BC8}"/>
              </a:ext>
            </a:extLst>
          </p:cNvPr>
          <p:cNvGrpSpPr/>
          <p:nvPr/>
        </p:nvGrpSpPr>
        <p:grpSpPr>
          <a:xfrm>
            <a:off x="1447775" y="2732214"/>
            <a:ext cx="6437992" cy="893651"/>
            <a:chOff x="1447775" y="2732214"/>
            <a:chExt cx="6437992" cy="89365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D7B6070-F11E-003C-7E92-6E38C5EA9129}"/>
                </a:ext>
              </a:extLst>
            </p:cNvPr>
            <p:cNvSpPr/>
            <p:nvPr/>
          </p:nvSpPr>
          <p:spPr>
            <a:xfrm>
              <a:off x="1447775" y="2768350"/>
              <a:ext cx="1536700" cy="857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0E19B20-20BA-B55D-4905-C989AB71459C}"/>
                </a:ext>
              </a:extLst>
            </p:cNvPr>
            <p:cNvSpPr/>
            <p:nvPr/>
          </p:nvSpPr>
          <p:spPr>
            <a:xfrm>
              <a:off x="6495354" y="2732214"/>
              <a:ext cx="1390413" cy="857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304E848-FDA6-FB62-65A4-9EE6329D17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9160" y="1701000"/>
              <a:ext cx="10200240" cy="4911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304E848-FDA6-FB62-65A4-9EE6329D1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29800" y="1691640"/>
                <a:ext cx="10218960" cy="493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257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94">
        <p:fade/>
      </p:transition>
    </mc:Choice>
    <mc:Fallback xmlns="">
      <p:transition spd="med" advTm="43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7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433279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Boosts = 2 Reflections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/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6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588667-5FB4-5996-A67A-E4CD99559CCB}"/>
                  </a:ext>
                </a:extLst>
              </p:cNvPr>
              <p:cNvSpPr txBox="1"/>
              <p:nvPr/>
            </p:nvSpPr>
            <p:spPr>
              <a:xfrm>
                <a:off x="0" y="2578843"/>
                <a:ext cx="8083646" cy="2097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6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1588667-5FB4-5996-A67A-E4CD9955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8843"/>
                <a:ext cx="8083646" cy="20971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C0699B-E858-52F8-B3C9-ADBCB52F7A89}"/>
                  </a:ext>
                </a:extLst>
              </p:cNvPr>
              <p:cNvSpPr txBox="1"/>
              <p:nvPr/>
            </p:nvSpPr>
            <p:spPr>
              <a:xfrm>
                <a:off x="369617" y="5242942"/>
                <a:ext cx="11275783" cy="1615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type m:val="skw"/>
                            <m:ctrlPr>
                              <a:rPr lang="en-GB" sz="6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6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6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6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C0699B-E858-52F8-B3C9-ADBCB52F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7" y="5242942"/>
                <a:ext cx="11275783" cy="1615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80B37BE-3E95-8C3C-8B88-9851F1FF13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4800" y="2712960"/>
              <a:ext cx="6594840" cy="2959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80B37BE-3E95-8C3C-8B88-9851F1FF1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5440" y="2703600"/>
                <a:ext cx="6613560" cy="2978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27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72">
        <p:fade/>
      </p:transition>
    </mc:Choice>
    <mc:Fallback xmlns="">
      <p:transition spd="med" advTm="11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C0699B-E858-52F8-B3C9-ADBCB52F7A89}"/>
                  </a:ext>
                </a:extLst>
              </p:cNvPr>
              <p:cNvSpPr txBox="1"/>
              <p:nvPr/>
            </p:nvSpPr>
            <p:spPr>
              <a:xfrm>
                <a:off x="163140" y="1533830"/>
                <a:ext cx="10839158" cy="5142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type m:val="skw"/>
                            <m:ctrlPr>
                              <a:rPr lang="en-GB" sz="6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6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𝑠𝑠𝑑</m:t>
                        </m:r>
                      </m:sup>
                    </m:sSup>
                    <m:r>
                      <a:rPr lang="en-GB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𝑠𝑠𝑑</m:t>
                        </m:r>
                      </m:sup>
                    </m:sSup>
                    <m:r>
                      <a:rPr lang="en-GB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func>
                          <m:func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60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6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𝑠𝑠𝑑</m:t>
                          </m:r>
                        </m:sup>
                      </m:sSup>
                      <m:r>
                        <a:rPr lang="en-GB" sz="6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6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6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BC0699B-E858-52F8-B3C9-ADBCB52F7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40" y="1533830"/>
                <a:ext cx="10839158" cy="5142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0F7FBF-74E8-CEF3-4A5B-5D6C3D54BF2F}"/>
                  </a:ext>
                </a:extLst>
              </p:cNvPr>
              <p:cNvSpPr txBox="1"/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6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0F7FBF-74E8-CEF3-4A5B-5D6C3D54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8" y="-107371"/>
                <a:ext cx="9843275" cy="157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4BCD7F-650A-90C1-3821-986D7FB0655B}"/>
              </a:ext>
            </a:extLst>
          </p:cNvPr>
          <p:cNvCxnSpPr>
            <a:cxnSpLocks/>
          </p:cNvCxnSpPr>
          <p:nvPr/>
        </p:nvCxnSpPr>
        <p:spPr>
          <a:xfrm>
            <a:off x="-2" y="1465560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9E8C98-2841-6795-023B-581121C20F73}"/>
                  </a:ext>
                </a:extLst>
              </p:cNvPr>
              <p:cNvSpPr txBox="1"/>
              <p:nvPr/>
            </p:nvSpPr>
            <p:spPr>
              <a:xfrm>
                <a:off x="6363768" y="5878417"/>
                <a:ext cx="5534464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5400" dirty="0"/>
                  <a:t>(</a:t>
                </a:r>
                <a:r>
                  <a:rPr lang="en-CA" sz="5400" dirty="0" err="1"/>
                  <a:t>timelike</a:t>
                </a:r>
                <a:r>
                  <a:rPr lang="en-CA" sz="54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9E8C98-2841-6795-023B-581121C2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768" y="5878417"/>
                <a:ext cx="5534464" cy="923330"/>
              </a:xfrm>
              <a:prstGeom prst="rect">
                <a:avLst/>
              </a:prstGeom>
              <a:blipFill>
                <a:blip r:embed="rId5"/>
                <a:stretch>
                  <a:fillRect t="-15190" r="-4595" b="-3607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CF7BE5-BD58-4741-AE0A-704364B6E3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8640" y="5553060"/>
              <a:ext cx="6823800" cy="342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CF7BE5-BD58-4741-AE0A-704364B6E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9280" y="5543700"/>
                <a:ext cx="6842520" cy="361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44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38">
        <p:fade/>
      </p:transition>
    </mc:Choice>
    <mc:Fallback xmlns="">
      <p:transition spd="med" advTm="17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/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/>
              <p:nvPr/>
            </p:nvSpPr>
            <p:spPr>
              <a:xfrm>
                <a:off x="153039" y="9023"/>
                <a:ext cx="6602360" cy="1412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65C359-9D2D-7930-918F-A57315E8D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9" y="9023"/>
                <a:ext cx="6602360" cy="1412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94802EEF-5BE9-CEC3-25D0-7BE07AFF6D2E}"/>
              </a:ext>
            </a:extLst>
          </p:cNvPr>
          <p:cNvGrpSpPr/>
          <p:nvPr/>
        </p:nvGrpSpPr>
        <p:grpSpPr>
          <a:xfrm>
            <a:off x="6495354" y="0"/>
            <a:ext cx="6006231" cy="6532566"/>
            <a:chOff x="7481670" y="-312316"/>
            <a:chExt cx="3887477" cy="422814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C712AFC-5802-D1E0-0BE4-3A0DB060E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629"/>
            <a:stretch/>
          </p:blipFill>
          <p:spPr>
            <a:xfrm>
              <a:off x="7525876" y="222525"/>
              <a:ext cx="3600465" cy="36303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B34C54E-17EF-6470-E59B-8031C90EF66A}"/>
                    </a:ext>
                  </a:extLst>
                </p:cNvPr>
                <p:cNvSpPr txBox="1"/>
                <p:nvPr/>
              </p:nvSpPr>
              <p:spPr>
                <a:xfrm>
                  <a:off x="9321008" y="-312316"/>
                  <a:ext cx="61896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B34C54E-17EF-6470-E59B-8031C90EF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1008" y="-312316"/>
                  <a:ext cx="618968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09B9492-46F0-8DF1-2E20-B9846D2E59B1}"/>
                </a:ext>
              </a:extLst>
            </p:cNvPr>
            <p:cNvGrpSpPr/>
            <p:nvPr/>
          </p:nvGrpSpPr>
          <p:grpSpPr>
            <a:xfrm>
              <a:off x="7481670" y="175528"/>
              <a:ext cx="3709538" cy="3740299"/>
              <a:chOff x="3915669" y="1699613"/>
              <a:chExt cx="4950394" cy="4991445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34FAF9F-3499-3C4D-4863-7951F0865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669" y="4176420"/>
                <a:ext cx="495039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821F5B7A-B246-6CD1-5327-36A0842AE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3013" y="1699613"/>
                <a:ext cx="0" cy="4991445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4D8885-153F-55BC-40CE-F938A9B23E46}"/>
                    </a:ext>
                  </a:extLst>
                </p:cNvPr>
                <p:cNvSpPr txBox="1"/>
                <p:nvPr/>
              </p:nvSpPr>
              <p:spPr>
                <a:xfrm>
                  <a:off x="10784857" y="1384636"/>
                  <a:ext cx="584290" cy="6125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A4D8885-153F-55BC-40CE-F938A9B23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4857" y="1384636"/>
                  <a:ext cx="584290" cy="6125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A499DC-4796-35F1-4908-B23A3C0C83C7}"/>
                </a:ext>
              </a:extLst>
            </p:cNvPr>
            <p:cNvGrpSpPr/>
            <p:nvPr/>
          </p:nvGrpSpPr>
          <p:grpSpPr>
            <a:xfrm>
              <a:off x="7619553" y="325026"/>
              <a:ext cx="3405336" cy="3402913"/>
              <a:chOff x="4141821" y="1769117"/>
              <a:chExt cx="4544435" cy="4541201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3DF86C-B5D3-EE39-CF67-2676DCCAA3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1821" y="1769117"/>
                <a:ext cx="4541200" cy="4541201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355270D-0A7B-CD1F-F9DE-57C1980D1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662" y="1799345"/>
                <a:ext cx="4500594" cy="4500594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D04939-5410-5226-74C3-E18D09822218}"/>
              </a:ext>
            </a:extLst>
          </p:cNvPr>
          <p:cNvGrpSpPr/>
          <p:nvPr/>
        </p:nvGrpSpPr>
        <p:grpSpPr>
          <a:xfrm>
            <a:off x="8450421" y="1764674"/>
            <a:ext cx="880114" cy="1832252"/>
            <a:chOff x="9035669" y="2676673"/>
            <a:chExt cx="880114" cy="18322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AF4B24-34A6-C401-1820-EC512B3AE8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0688" y="2801160"/>
              <a:ext cx="15095" cy="1707765"/>
            </a:xfrm>
            <a:prstGeom prst="straightConnector1">
              <a:avLst/>
            </a:prstGeom>
            <a:ln w="1524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67043AD-21E1-6680-462F-56ACCBD4ED56}"/>
                    </a:ext>
                  </a:extLst>
                </p:cNvPr>
                <p:cNvSpPr txBox="1"/>
                <p:nvPr/>
              </p:nvSpPr>
              <p:spPr>
                <a:xfrm>
                  <a:off x="9035669" y="2676673"/>
                  <a:ext cx="800484" cy="10926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461E64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000" i="1" dirty="0">
                    <a:solidFill>
                      <a:srgbClr val="461E6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67043AD-21E1-6680-462F-56ACCBD4E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5669" y="2676673"/>
                  <a:ext cx="800484" cy="10926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F4163C-4C55-585C-A957-F80EBDE071D6}"/>
              </a:ext>
            </a:extLst>
          </p:cNvPr>
          <p:cNvGrpSpPr/>
          <p:nvPr/>
        </p:nvGrpSpPr>
        <p:grpSpPr>
          <a:xfrm rot="16200000">
            <a:off x="8001772" y="-590208"/>
            <a:ext cx="2705042" cy="5717874"/>
            <a:chOff x="9052927" y="1367240"/>
            <a:chExt cx="2023173" cy="427655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6BA323-7A29-668B-3C24-560C06C0158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14652" y="3505515"/>
              <a:ext cx="427655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0472D63-7B74-B84C-69F4-19535A1410FF}"/>
                </a:ext>
              </a:extLst>
            </p:cNvPr>
            <p:cNvCxnSpPr/>
            <p:nvPr/>
          </p:nvCxnSpPr>
          <p:spPr>
            <a:xfrm>
              <a:off x="9052927" y="3484564"/>
              <a:ext cx="1759842" cy="0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773177-DFBA-B10B-6516-FCD86B9F082D}"/>
                    </a:ext>
                  </a:extLst>
                </p:cNvPr>
                <p:cNvSpPr txBox="1"/>
                <p:nvPr/>
              </p:nvSpPr>
              <p:spPr>
                <a:xfrm rot="5400000">
                  <a:off x="10366379" y="2594120"/>
                  <a:ext cx="65000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8773177-DFBA-B10B-6516-FCD86B9F0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366379" y="2594120"/>
                  <a:ext cx="650001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3232414-FBEC-4F70-B34C-E3F978DB4670}"/>
              </a:ext>
            </a:extLst>
          </p:cNvPr>
          <p:cNvGrpSpPr/>
          <p:nvPr/>
        </p:nvGrpSpPr>
        <p:grpSpPr>
          <a:xfrm>
            <a:off x="6583158" y="373117"/>
            <a:ext cx="5484435" cy="4520501"/>
            <a:chOff x="7828082" y="2098884"/>
            <a:chExt cx="4101955" cy="338100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1FB0A17-BD2C-A5ED-821D-0C220B32192D}"/>
                </a:ext>
              </a:extLst>
            </p:cNvPr>
            <p:cNvGrpSpPr/>
            <p:nvPr/>
          </p:nvGrpSpPr>
          <p:grpSpPr>
            <a:xfrm>
              <a:off x="7828082" y="2607860"/>
              <a:ext cx="4101955" cy="2872027"/>
              <a:chOff x="6991111" y="1562940"/>
              <a:chExt cx="4101955" cy="2872027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16966AB-1CE8-C877-C7AA-8F52697D9FE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8080771" y="1422671"/>
                <a:ext cx="1922636" cy="4101955"/>
              </a:xfrm>
              <a:prstGeom prst="line">
                <a:avLst/>
              </a:prstGeom>
              <a:ln w="762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819A241-F8B3-9939-1934-3B9E7B3355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2927" y="1562940"/>
                <a:ext cx="806899" cy="1902573"/>
              </a:xfrm>
              <a:prstGeom prst="straightConnector1">
                <a:avLst/>
              </a:prstGeom>
              <a:ln w="1143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008D2B-5C2C-E42C-5CB8-028CDD22D779}"/>
                    </a:ext>
                  </a:extLst>
                </p:cNvPr>
                <p:cNvSpPr txBox="1"/>
                <p:nvPr/>
              </p:nvSpPr>
              <p:spPr>
                <a:xfrm>
                  <a:off x="10522249" y="2098884"/>
                  <a:ext cx="650001" cy="575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CA" sz="4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A7008D2B-5C2C-E42C-5CB8-028CDD22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2249" y="2098884"/>
                  <a:ext cx="650001" cy="5754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9F94F-E337-2190-017A-95C90FD56CBC}"/>
                  </a:ext>
                </a:extLst>
              </p:cNvPr>
              <p:cNvSpPr txBox="1"/>
              <p:nvPr/>
            </p:nvSpPr>
            <p:spPr>
              <a:xfrm>
                <a:off x="134812" y="1556931"/>
                <a:ext cx="7620019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B9F94F-E337-2190-017A-95C90FD56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12" y="1556931"/>
                <a:ext cx="7620019" cy="10926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1C6B19-7515-C668-5A1C-2687E39CB5D0}"/>
              </a:ext>
            </a:extLst>
          </p:cNvPr>
          <p:cNvCxnSpPr>
            <a:cxnSpLocks/>
          </p:cNvCxnSpPr>
          <p:nvPr/>
        </p:nvCxnSpPr>
        <p:spPr>
          <a:xfrm flipV="1">
            <a:off x="9377039" y="615725"/>
            <a:ext cx="2368390" cy="2903594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091D62-F9A3-3764-031D-471363A3BC5E}"/>
              </a:ext>
            </a:extLst>
          </p:cNvPr>
          <p:cNvCxnSpPr>
            <a:cxnSpLocks/>
          </p:cNvCxnSpPr>
          <p:nvPr/>
        </p:nvCxnSpPr>
        <p:spPr>
          <a:xfrm>
            <a:off x="9326281" y="3571410"/>
            <a:ext cx="0" cy="1770566"/>
          </a:xfrm>
          <a:prstGeom prst="straightConnector1">
            <a:avLst/>
          </a:prstGeom>
          <a:ln w="152400">
            <a:solidFill>
              <a:srgbClr val="AC75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9F1659-354E-EFBF-233B-41BC1C6F7BEA}"/>
              </a:ext>
            </a:extLst>
          </p:cNvPr>
          <p:cNvGrpSpPr/>
          <p:nvPr/>
        </p:nvGrpSpPr>
        <p:grpSpPr>
          <a:xfrm>
            <a:off x="259218" y="2991175"/>
            <a:ext cx="5923419" cy="1517748"/>
            <a:chOff x="259218" y="2991175"/>
            <a:chExt cx="5923419" cy="1517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E70703-E6A8-45A3-11EC-13393438AE8B}"/>
                    </a:ext>
                  </a:extLst>
                </p:cNvPr>
                <p:cNvSpPr txBox="1"/>
                <p:nvPr/>
              </p:nvSpPr>
              <p:spPr>
                <a:xfrm>
                  <a:off x="365166" y="3256931"/>
                  <a:ext cx="5562792" cy="9214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GB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a14:m>
                  <a:r>
                    <a:rPr lang="en-CA" sz="36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BE70703-E6A8-45A3-11EC-13393438A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66" y="3256931"/>
                  <a:ext cx="5562792" cy="9214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938EA5-C347-7915-0F19-24429B6792C5}"/>
                </a:ext>
              </a:extLst>
            </p:cNvPr>
            <p:cNvSpPr/>
            <p:nvPr/>
          </p:nvSpPr>
          <p:spPr>
            <a:xfrm>
              <a:off x="259218" y="2991175"/>
              <a:ext cx="5923419" cy="151774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0B6379-9CD5-6CD5-452C-D09739501944}"/>
              </a:ext>
            </a:extLst>
          </p:cNvPr>
          <p:cNvGrpSpPr/>
          <p:nvPr/>
        </p:nvGrpSpPr>
        <p:grpSpPr>
          <a:xfrm>
            <a:off x="8303486" y="1392456"/>
            <a:ext cx="1990002" cy="3179266"/>
            <a:chOff x="8303486" y="1392456"/>
            <a:chExt cx="1990002" cy="3179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C55A00-106B-EA6B-2A8C-763C94D3F155}"/>
                    </a:ext>
                  </a:extLst>
                </p:cNvPr>
                <p:cNvSpPr txBox="1"/>
                <p:nvPr/>
              </p:nvSpPr>
              <p:spPr>
                <a:xfrm>
                  <a:off x="9448897" y="1392456"/>
                  <a:ext cx="390464" cy="988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C55A00-106B-EA6B-2A8C-763C94D3F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897" y="1392456"/>
                  <a:ext cx="390464" cy="98841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F02315B-024C-DCBB-57AC-CDAEBC828F7E}"/>
                </a:ext>
              </a:extLst>
            </p:cNvPr>
            <p:cNvSpPr/>
            <p:nvPr/>
          </p:nvSpPr>
          <p:spPr>
            <a:xfrm>
              <a:off x="8303486" y="2581720"/>
              <a:ext cx="1990002" cy="1990002"/>
            </a:xfrm>
            <a:prstGeom prst="arc">
              <a:avLst>
                <a:gd name="adj1" fmla="val 16457785"/>
                <a:gd name="adj2" fmla="val 17673383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E72079-CBA8-CE2F-147F-579480D8A25F}"/>
              </a:ext>
            </a:extLst>
          </p:cNvPr>
          <p:cNvGrpSpPr/>
          <p:nvPr/>
        </p:nvGrpSpPr>
        <p:grpSpPr>
          <a:xfrm>
            <a:off x="8290050" y="1199675"/>
            <a:ext cx="2302637" cy="3363615"/>
            <a:chOff x="7823703" y="1256895"/>
            <a:chExt cx="2302637" cy="33636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B235A74-8908-BEC1-675E-674F97CFF08D}"/>
                    </a:ext>
                  </a:extLst>
                </p:cNvPr>
                <p:cNvSpPr txBox="1"/>
                <p:nvPr/>
              </p:nvSpPr>
              <p:spPr>
                <a:xfrm rot="900000">
                  <a:off x="9735876" y="1256895"/>
                  <a:ext cx="390464" cy="988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B235A74-8908-BEC1-675E-674F97CFF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00000">
                  <a:off x="9735876" y="1256895"/>
                  <a:ext cx="390464" cy="98841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C9E1377E-0697-8C3E-3367-7D8B386EC244}"/>
                </a:ext>
              </a:extLst>
            </p:cNvPr>
            <p:cNvSpPr/>
            <p:nvPr/>
          </p:nvSpPr>
          <p:spPr>
            <a:xfrm>
              <a:off x="7823703" y="2630508"/>
              <a:ext cx="1990002" cy="1990002"/>
            </a:xfrm>
            <a:prstGeom prst="arc">
              <a:avLst>
                <a:gd name="adj1" fmla="val 17785584"/>
                <a:gd name="adj2" fmla="val 18801485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66635A-F2BC-8188-C55E-5209CC5CEB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33240" y="1902960"/>
              <a:ext cx="2499120" cy="2849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66635A-F2BC-8188-C55E-5209CC5CEB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3880" y="1893600"/>
                <a:ext cx="2517840" cy="286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53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40">
        <p:fade/>
      </p:transition>
    </mc:Choice>
    <mc:Fallback xmlns="">
      <p:transition spd="med" advTm="29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87ED-A9C6-36F1-FD63-B388CE24FD8A}"/>
                  </a:ext>
                </a:extLst>
              </p:cNvPr>
              <p:cNvSpPr txBox="1"/>
              <p:nvPr/>
            </p:nvSpPr>
            <p:spPr>
              <a:xfrm>
                <a:off x="265471" y="235974"/>
                <a:ext cx="108337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Take a symbol that squares to zero: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87ED-A9C6-36F1-FD63-B388CE24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35974"/>
                <a:ext cx="10833735" cy="830997"/>
              </a:xfrm>
              <a:prstGeom prst="rect">
                <a:avLst/>
              </a:prstGeom>
              <a:blipFill>
                <a:blip r:embed="rId3"/>
                <a:stretch>
                  <a:fillRect l="-258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2EB94-7412-CA33-C47A-9F9B8BC7A26B}"/>
                  </a:ext>
                </a:extLst>
              </p:cNvPr>
              <p:cNvSpPr txBox="1"/>
              <p:nvPr/>
            </p:nvSpPr>
            <p:spPr>
              <a:xfrm>
                <a:off x="360664" y="1127491"/>
                <a:ext cx="9373272" cy="2616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4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70C0"/>
                    </a:solidFill>
                  </a:rPr>
                  <a:t>0 symbols </a:t>
                </a:r>
                <a:r>
                  <a:rPr lang="en-GB" sz="40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4000" dirty="0"/>
                  <a:t>that squares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B050"/>
                    </a:solidFill>
                  </a:rPr>
                  <a:t>1 symbol </a:t>
                </a:r>
                <a:r>
                  <a:rPr lang="en-GB" sz="4000" dirty="0"/>
                  <a:t>that squares to 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2EB94-7412-CA33-C47A-9F9B8BC7A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64" y="1127491"/>
                <a:ext cx="9373272" cy="2616101"/>
              </a:xfrm>
              <a:prstGeom prst="rect">
                <a:avLst/>
              </a:prstGeom>
              <a:blipFill>
                <a:blip r:embed="rId4"/>
                <a:stretch>
                  <a:fillRect l="-2601" t="-4895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E39F923-3409-2938-9D0E-E57E3C8BCEEC}"/>
              </a:ext>
            </a:extLst>
          </p:cNvPr>
          <p:cNvGrpSpPr/>
          <p:nvPr/>
        </p:nvGrpSpPr>
        <p:grpSpPr>
          <a:xfrm>
            <a:off x="9612481" y="1271500"/>
            <a:ext cx="2409953" cy="1938992"/>
            <a:chOff x="8534400" y="4777152"/>
            <a:chExt cx="2409953" cy="1938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C9609-23C6-27D0-E87A-82A12B4ED370}"/>
                </a:ext>
              </a:extLst>
            </p:cNvPr>
            <p:cNvSpPr txBox="1"/>
            <p:nvPr/>
          </p:nvSpPr>
          <p:spPr>
            <a:xfrm>
              <a:off x="8915400" y="4777152"/>
              <a:ext cx="2028953" cy="19389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aka</a:t>
              </a:r>
            </a:p>
            <a:p>
              <a:pPr algn="ctr"/>
              <a:r>
                <a:rPr lang="en-CA" sz="4000" dirty="0"/>
                <a:t>dual </a:t>
              </a:r>
            </a:p>
            <a:p>
              <a:pPr algn="ctr"/>
              <a:r>
                <a:rPr lang="en-CA" sz="4000" dirty="0"/>
                <a:t>numbers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5C7A44-A009-1F8E-D2C4-B7D485B57167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01EF8B-9E84-5508-76EE-1FC7285D9597}"/>
              </a:ext>
            </a:extLst>
          </p:cNvPr>
          <p:cNvCxnSpPr>
            <a:cxnSpLocks/>
          </p:cNvCxnSpPr>
          <p:nvPr/>
        </p:nvCxnSpPr>
        <p:spPr>
          <a:xfrm>
            <a:off x="1588" y="3948121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2BCE7-845B-1921-0393-4DBDE18409A1}"/>
                  </a:ext>
                </a:extLst>
              </p:cNvPr>
              <p:cNvSpPr txBox="1"/>
              <p:nvPr/>
            </p:nvSpPr>
            <p:spPr>
              <a:xfrm>
                <a:off x="97641" y="4015384"/>
                <a:ext cx="3180743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2BCE7-845B-1921-0393-4DBDE184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" y="4015384"/>
                <a:ext cx="3180743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19B12E-8114-FA62-4A91-37A279C73BD3}"/>
                  </a:ext>
                </a:extLst>
              </p:cNvPr>
              <p:cNvSpPr txBox="1"/>
              <p:nvPr/>
            </p:nvSpPr>
            <p:spPr>
              <a:xfrm>
                <a:off x="3409498" y="4071535"/>
                <a:ext cx="5330690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19B12E-8114-FA62-4A91-37A279C73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498" y="4071535"/>
                <a:ext cx="5330690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B3F3A-694A-A933-DF65-6D9A60C0FFD4}"/>
                  </a:ext>
                </a:extLst>
              </p:cNvPr>
              <p:cNvSpPr txBox="1"/>
              <p:nvPr/>
            </p:nvSpPr>
            <p:spPr>
              <a:xfrm>
                <a:off x="7477433" y="5368898"/>
                <a:ext cx="4513006" cy="1338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B3F3A-694A-A933-DF65-6D9A60C0F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33" y="5368898"/>
                <a:ext cx="4513006" cy="1338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14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8"/>
    </mc:Choice>
    <mc:Fallback xmlns="">
      <p:transition spd="slow" advTm="2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1" grpId="0"/>
      <p:bldP spid="1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87ED-A9C6-36F1-FD63-B388CE24FD8A}"/>
                  </a:ext>
                </a:extLst>
              </p:cNvPr>
              <p:cNvSpPr txBox="1"/>
              <p:nvPr/>
            </p:nvSpPr>
            <p:spPr>
              <a:xfrm>
                <a:off x="265471" y="235974"/>
                <a:ext cx="108337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Take a symbol that squares to zero: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9D87ED-A9C6-36F1-FD63-B388CE24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35974"/>
                <a:ext cx="10833735" cy="830997"/>
              </a:xfrm>
              <a:prstGeom prst="rect">
                <a:avLst/>
              </a:prstGeom>
              <a:blipFill>
                <a:blip r:embed="rId3"/>
                <a:stretch>
                  <a:fillRect l="-258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2EB94-7412-CA33-C47A-9F9B8BC7A26B}"/>
                  </a:ext>
                </a:extLst>
              </p:cNvPr>
              <p:cNvSpPr txBox="1"/>
              <p:nvPr/>
            </p:nvSpPr>
            <p:spPr>
              <a:xfrm>
                <a:off x="360664" y="1127491"/>
                <a:ext cx="9373272" cy="2616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4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70C0"/>
                    </a:solidFill>
                  </a:rPr>
                  <a:t>0 symbols </a:t>
                </a:r>
                <a:r>
                  <a:rPr lang="en-GB" sz="40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4000" dirty="0"/>
                  <a:t>that squares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B050"/>
                    </a:solidFill>
                  </a:rPr>
                  <a:t>1 symbol </a:t>
                </a:r>
                <a:r>
                  <a:rPr lang="en-GB" sz="4000" dirty="0"/>
                  <a:t>that squares to 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2EB94-7412-CA33-C47A-9F9B8BC7A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64" y="1127491"/>
                <a:ext cx="9373272" cy="2616101"/>
              </a:xfrm>
              <a:prstGeom prst="rect">
                <a:avLst/>
              </a:prstGeom>
              <a:blipFill>
                <a:blip r:embed="rId4"/>
                <a:stretch>
                  <a:fillRect l="-2601" t="-4895"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E39F923-3409-2938-9D0E-E57E3C8BCEEC}"/>
              </a:ext>
            </a:extLst>
          </p:cNvPr>
          <p:cNvGrpSpPr/>
          <p:nvPr/>
        </p:nvGrpSpPr>
        <p:grpSpPr>
          <a:xfrm>
            <a:off x="9612481" y="1271500"/>
            <a:ext cx="2409953" cy="1938992"/>
            <a:chOff x="8534400" y="4777152"/>
            <a:chExt cx="2409953" cy="1938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C9609-23C6-27D0-E87A-82A12B4ED370}"/>
                </a:ext>
              </a:extLst>
            </p:cNvPr>
            <p:cNvSpPr txBox="1"/>
            <p:nvPr/>
          </p:nvSpPr>
          <p:spPr>
            <a:xfrm>
              <a:off x="8915400" y="4777152"/>
              <a:ext cx="2028953" cy="19389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aka</a:t>
              </a:r>
            </a:p>
            <a:p>
              <a:pPr algn="ctr"/>
              <a:r>
                <a:rPr lang="en-CA" sz="4000" dirty="0"/>
                <a:t>dual </a:t>
              </a:r>
            </a:p>
            <a:p>
              <a:pPr algn="ctr"/>
              <a:r>
                <a:rPr lang="en-CA" sz="4000" dirty="0"/>
                <a:t>numbers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5C7A44-A009-1F8E-D2C4-B7D485B57167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01EF8B-9E84-5508-76EE-1FC7285D9597}"/>
              </a:ext>
            </a:extLst>
          </p:cNvPr>
          <p:cNvCxnSpPr>
            <a:cxnSpLocks/>
          </p:cNvCxnSpPr>
          <p:nvPr/>
        </p:nvCxnSpPr>
        <p:spPr>
          <a:xfrm>
            <a:off x="1588" y="3948121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8B8CE5-6AE8-AA03-FD91-26AC67006B57}"/>
              </a:ext>
            </a:extLst>
          </p:cNvPr>
          <p:cNvSpPr txBox="1"/>
          <p:nvPr/>
        </p:nvSpPr>
        <p:spPr>
          <a:xfrm>
            <a:off x="1154490" y="4407245"/>
            <a:ext cx="985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/>
              <a:t>Galilean Boosts!</a:t>
            </a:r>
            <a:endParaRPr lang="en-CA" sz="1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52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8"/>
    </mc:Choice>
    <mc:Fallback xmlns="">
      <p:transition spd="slow" advTm="22628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01EF8B-9E84-5508-76EE-1FC7285D9597}"/>
              </a:ext>
            </a:extLst>
          </p:cNvPr>
          <p:cNvCxnSpPr>
            <a:cxnSpLocks/>
          </p:cNvCxnSpPr>
          <p:nvPr/>
        </p:nvCxnSpPr>
        <p:spPr>
          <a:xfrm>
            <a:off x="1588" y="1511983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2BCE7-845B-1921-0393-4DBDE18409A1}"/>
                  </a:ext>
                </a:extLst>
              </p:cNvPr>
              <p:cNvSpPr txBox="1"/>
              <p:nvPr/>
            </p:nvSpPr>
            <p:spPr>
              <a:xfrm>
                <a:off x="162837" y="183196"/>
                <a:ext cx="2678426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2BCE7-845B-1921-0393-4DBDE184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7" y="183196"/>
                <a:ext cx="2678426" cy="1118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19B12E-8114-FA62-4A91-37A279C73BD3}"/>
                  </a:ext>
                </a:extLst>
              </p:cNvPr>
              <p:cNvSpPr txBox="1"/>
              <p:nvPr/>
            </p:nvSpPr>
            <p:spPr>
              <a:xfrm>
                <a:off x="2841263" y="183196"/>
                <a:ext cx="4469429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19B12E-8114-FA62-4A91-37A279C73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263" y="183196"/>
                <a:ext cx="4469429" cy="1118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B3F3A-694A-A933-DF65-6D9A60C0FFD4}"/>
                  </a:ext>
                </a:extLst>
              </p:cNvPr>
              <p:cNvSpPr txBox="1"/>
              <p:nvPr/>
            </p:nvSpPr>
            <p:spPr>
              <a:xfrm>
                <a:off x="5762933" y="-1388899"/>
                <a:ext cx="4513006" cy="1338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B3F3A-694A-A933-DF65-6D9A60C0F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933" y="-1388899"/>
                <a:ext cx="4513006" cy="1338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9DED06-E38C-DF4B-64D5-BCAEAED18EF5}"/>
                  </a:ext>
                </a:extLst>
              </p:cNvPr>
              <p:cNvSpPr txBox="1"/>
              <p:nvPr/>
            </p:nvSpPr>
            <p:spPr>
              <a:xfrm>
                <a:off x="7516157" y="73198"/>
                <a:ext cx="4513006" cy="13242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9DED06-E38C-DF4B-64D5-BCAEAED1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57" y="73198"/>
                <a:ext cx="4513006" cy="1324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6D5DB-9823-4085-6D83-B833EE1BB980}"/>
                  </a:ext>
                </a:extLst>
              </p:cNvPr>
              <p:cNvSpPr txBox="1"/>
              <p:nvPr/>
            </p:nvSpPr>
            <p:spPr>
              <a:xfrm>
                <a:off x="162837" y="1535295"/>
                <a:ext cx="5361663" cy="15713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16D5DB-9823-4085-6D83-B833EE1BB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7" y="1535295"/>
                <a:ext cx="5361663" cy="1571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4D5AAF-4712-5211-7986-90C6E8877ABA}"/>
                  </a:ext>
                </a:extLst>
              </p:cNvPr>
              <p:cNvSpPr txBox="1"/>
              <p:nvPr/>
            </p:nvSpPr>
            <p:spPr>
              <a:xfrm>
                <a:off x="162837" y="3258484"/>
                <a:ext cx="6847563" cy="37240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54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54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4D5AAF-4712-5211-7986-90C6E8877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7" y="3258484"/>
                <a:ext cx="6847563" cy="37240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3D5EAD5-AE52-FEB2-F43B-441BA48F3B97}"/>
              </a:ext>
            </a:extLst>
          </p:cNvPr>
          <p:cNvGrpSpPr/>
          <p:nvPr/>
        </p:nvGrpSpPr>
        <p:grpSpPr>
          <a:xfrm>
            <a:off x="801251" y="5854310"/>
            <a:ext cx="3380224" cy="240545"/>
            <a:chOff x="1271891" y="5356375"/>
            <a:chExt cx="3380224" cy="427732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4DDA8D8-7D76-9576-BCB0-36EB71B56D6E}"/>
                </a:ext>
              </a:extLst>
            </p:cNvPr>
            <p:cNvSpPr/>
            <p:nvPr/>
          </p:nvSpPr>
          <p:spPr>
            <a:xfrm rot="16200000">
              <a:off x="3547129" y="4679116"/>
              <a:ext cx="427727" cy="1782245"/>
            </a:xfrm>
            <a:prstGeom prst="leftBrace">
              <a:avLst>
                <a:gd name="adj1" fmla="val 8333"/>
                <a:gd name="adj2" fmla="val 409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8C4F2833-4EB7-F3CA-FD8D-50FC13C4B20F}"/>
                </a:ext>
              </a:extLst>
            </p:cNvPr>
            <p:cNvSpPr/>
            <p:nvPr/>
          </p:nvSpPr>
          <p:spPr>
            <a:xfrm rot="16200000">
              <a:off x="1290816" y="5337454"/>
              <a:ext cx="427728" cy="465577"/>
            </a:xfrm>
            <a:prstGeom prst="leftBrace">
              <a:avLst>
                <a:gd name="adj1" fmla="val 8333"/>
                <a:gd name="adj2" fmla="val 7029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43EC23-F5A2-F6A8-2E6C-52B7F0958837}"/>
                  </a:ext>
                </a:extLst>
              </p:cNvPr>
              <p:cNvSpPr txBox="1"/>
              <p:nvPr/>
            </p:nvSpPr>
            <p:spPr>
              <a:xfrm>
                <a:off x="7648815" y="4476478"/>
                <a:ext cx="4380348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43EC23-F5A2-F6A8-2E6C-52B7F0958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15" y="4476478"/>
                <a:ext cx="4380348" cy="23083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E0670D-7F19-9105-2EEC-398E4D9D6B9C}"/>
                  </a:ext>
                </a:extLst>
              </p:cNvPr>
              <p:cNvSpPr txBox="1"/>
              <p:nvPr/>
            </p:nvSpPr>
            <p:spPr>
              <a:xfrm>
                <a:off x="6096000" y="5192590"/>
                <a:ext cx="130516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CE0670D-7F19-9105-2EEC-398E4D9D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192590"/>
                <a:ext cx="1305164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08A4DCA-4914-FCCF-D106-F95B1DD04D43}"/>
              </a:ext>
            </a:extLst>
          </p:cNvPr>
          <p:cNvSpPr txBox="1"/>
          <p:nvPr/>
        </p:nvSpPr>
        <p:spPr>
          <a:xfrm>
            <a:off x="7648814" y="2914359"/>
            <a:ext cx="4380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Galilean Boost formulas</a:t>
            </a:r>
            <a:endParaRPr lang="en-CA" sz="4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9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8"/>
    </mc:Choice>
    <mc:Fallback xmlns="">
      <p:transition spd="slow" advTm="22628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212D05-F05B-8AEE-292D-1717444DF4DB}"/>
                  </a:ext>
                </a:extLst>
              </p:cNvPr>
              <p:cNvSpPr txBox="1"/>
              <p:nvPr/>
            </p:nvSpPr>
            <p:spPr>
              <a:xfrm>
                <a:off x="270393" y="150290"/>
                <a:ext cx="3996808" cy="26380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8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GB" sz="80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8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212D05-F05B-8AEE-292D-1717444DF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" y="150290"/>
                <a:ext cx="3996808" cy="263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98567D-535B-093B-37EE-10637668F101}"/>
                  </a:ext>
                </a:extLst>
              </p:cNvPr>
              <p:cNvSpPr txBox="1"/>
              <p:nvPr/>
            </p:nvSpPr>
            <p:spPr>
              <a:xfrm>
                <a:off x="270393" y="3150936"/>
                <a:ext cx="2539285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98567D-535B-093B-37EE-10637668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3" y="3150936"/>
                <a:ext cx="2539285" cy="255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F30C4D-C9F5-3666-FF60-2D7CB72A03DE}"/>
                  </a:ext>
                </a:extLst>
              </p:cNvPr>
              <p:cNvSpPr txBox="1"/>
              <p:nvPr/>
            </p:nvSpPr>
            <p:spPr>
              <a:xfrm>
                <a:off x="270395" y="-1514531"/>
                <a:ext cx="6428098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sz="80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F30C4D-C9F5-3666-FF60-2D7CB72A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95" y="-1514531"/>
                <a:ext cx="6428098" cy="1406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A70DA7-9191-F141-25F7-16572572CF72}"/>
                  </a:ext>
                </a:extLst>
              </p:cNvPr>
              <p:cNvSpPr txBox="1"/>
              <p:nvPr/>
            </p:nvSpPr>
            <p:spPr>
              <a:xfrm>
                <a:off x="4362452" y="276310"/>
                <a:ext cx="7829548" cy="63053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skw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skw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𝜎𝜎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4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A70DA7-9191-F141-25F7-16572572C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2" y="276310"/>
                <a:ext cx="7829548" cy="63053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13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8"/>
    </mc:Choice>
    <mc:Fallback xmlns="">
      <p:transition spd="slow" advTm="22628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282C7E-A5B7-3F70-4B06-6770CD0B66C5}"/>
                  </a:ext>
                </a:extLst>
              </p:cNvPr>
              <p:cNvSpPr txBox="1"/>
              <p:nvPr/>
            </p:nvSpPr>
            <p:spPr>
              <a:xfrm>
                <a:off x="29497" y="105803"/>
                <a:ext cx="6902243" cy="2064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GB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7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7200" b="0" i="1" smtClean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282C7E-A5B7-3F70-4B06-6770CD0B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105803"/>
                <a:ext cx="6902243" cy="2064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42C9-D38C-CA90-6E9C-68D8FC01512B}"/>
                  </a:ext>
                </a:extLst>
              </p:cNvPr>
              <p:cNvSpPr txBox="1"/>
              <p:nvPr/>
            </p:nvSpPr>
            <p:spPr>
              <a:xfrm>
                <a:off x="7590500" y="-16218"/>
                <a:ext cx="4601500" cy="23083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42C9-D38C-CA90-6E9C-68D8FC015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500" y="-16218"/>
                <a:ext cx="4601500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4C130B-4D22-8456-5424-4040BAEC9100}"/>
              </a:ext>
            </a:extLst>
          </p:cNvPr>
          <p:cNvCxnSpPr>
            <a:cxnSpLocks/>
          </p:cNvCxnSpPr>
          <p:nvPr/>
        </p:nvCxnSpPr>
        <p:spPr>
          <a:xfrm flipH="1">
            <a:off x="0" y="23376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13BF5B-41A7-0159-1D97-A7DCEB9FCC4D}"/>
              </a:ext>
            </a:extLst>
          </p:cNvPr>
          <p:cNvGrpSpPr/>
          <p:nvPr/>
        </p:nvGrpSpPr>
        <p:grpSpPr>
          <a:xfrm>
            <a:off x="136421" y="2430138"/>
            <a:ext cx="8476637" cy="4575347"/>
            <a:chOff x="136421" y="2430138"/>
            <a:chExt cx="8476637" cy="4575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3B0B5E-600C-05EA-DA6D-F06864A33891}"/>
                    </a:ext>
                  </a:extLst>
                </p:cNvPr>
                <p:cNvSpPr txBox="1"/>
                <p:nvPr/>
              </p:nvSpPr>
              <p:spPr>
                <a:xfrm>
                  <a:off x="165918" y="2430138"/>
                  <a:ext cx="8447140" cy="313932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66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d>
                          <m:d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CA" sz="6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6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6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3B0B5E-600C-05EA-DA6D-F06864A33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8" y="2430138"/>
                  <a:ext cx="8447140" cy="31393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0B1C858-0DCA-F4B3-8BD5-074B3D96BF91}"/>
                    </a:ext>
                  </a:extLst>
                </p:cNvPr>
                <p:cNvSpPr txBox="1"/>
                <p:nvPr/>
              </p:nvSpPr>
              <p:spPr>
                <a:xfrm>
                  <a:off x="136421" y="5682046"/>
                  <a:ext cx="1692379" cy="13234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0B1C858-0DCA-F4B3-8BD5-074B3D96B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21" y="5682046"/>
                  <a:ext cx="1692379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E85810-B28B-9528-1593-E3061C14A1C2}"/>
                    </a:ext>
                  </a:extLst>
                </p:cNvPr>
                <p:cNvSpPr txBox="1"/>
                <p:nvPr/>
              </p:nvSpPr>
              <p:spPr>
                <a:xfrm>
                  <a:off x="2943533" y="5682046"/>
                  <a:ext cx="2747583" cy="13234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acc>
                          <m:accPr>
                            <m:chr m:val="̃"/>
                            <m:ctrlP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CA" sz="8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7E85810-B28B-9528-1593-E3061C14A1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3533" y="5682046"/>
                  <a:ext cx="2747583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C8FF38-E01C-AB06-95F7-7F21A23E0556}"/>
                </a:ext>
              </a:extLst>
            </p:cNvPr>
            <p:cNvGrpSpPr/>
            <p:nvPr/>
          </p:nvGrpSpPr>
          <p:grpSpPr>
            <a:xfrm>
              <a:off x="1062338" y="5413516"/>
              <a:ext cx="4041929" cy="427726"/>
              <a:chOff x="1062338" y="5413516"/>
              <a:chExt cx="4041929" cy="427726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2391A497-CB19-A767-B793-278EF1251A25}"/>
                  </a:ext>
                </a:extLst>
              </p:cNvPr>
              <p:cNvSpPr/>
              <p:nvPr/>
            </p:nvSpPr>
            <p:spPr>
              <a:xfrm rot="16200000">
                <a:off x="3730343" y="4467317"/>
                <a:ext cx="427726" cy="2320123"/>
              </a:xfrm>
              <a:prstGeom prst="leftBrace">
                <a:avLst>
                  <a:gd name="adj1" fmla="val 8333"/>
                  <a:gd name="adj2" fmla="val 74929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BA4BEE41-6691-4571-B9DF-57D969036D40}"/>
                  </a:ext>
                </a:extLst>
              </p:cNvPr>
              <p:cNvSpPr/>
              <p:nvPr/>
            </p:nvSpPr>
            <p:spPr>
              <a:xfrm rot="16200000">
                <a:off x="1142998" y="5332856"/>
                <a:ext cx="427726" cy="589045"/>
              </a:xfrm>
              <a:prstGeom prst="leftBrace">
                <a:avLst>
                  <a:gd name="adj1" fmla="val 8333"/>
                  <a:gd name="adj2" fmla="val 7029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C61282-AC0D-BC19-4D5F-4C77CB5522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9320" y="2411280"/>
              <a:ext cx="8044560" cy="431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C61282-AC0D-BC19-4D5F-4C77CB5522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9960" y="2401920"/>
                <a:ext cx="8063280" cy="433548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F11AFA-3F10-B3E7-207A-5B5B710F0BD7}"/>
              </a:ext>
            </a:extLst>
          </p:cNvPr>
          <p:cNvCxnSpPr>
            <a:cxnSpLocks/>
          </p:cNvCxnSpPr>
          <p:nvPr/>
        </p:nvCxnSpPr>
        <p:spPr>
          <a:xfrm>
            <a:off x="7191829" y="113263"/>
            <a:ext cx="0" cy="212275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637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41"/>
    </mc:Choice>
    <mc:Fallback xmlns="">
      <p:transition spd="slow" advTm="43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/>
              <p:nvPr/>
            </p:nvSpPr>
            <p:spPr>
              <a:xfrm>
                <a:off x="-1" y="3429000"/>
                <a:ext cx="12192001" cy="15322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29000"/>
                <a:ext cx="12192001" cy="1532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CCAB4-4B72-29CE-6B06-92E4DD1D554B}"/>
                  </a:ext>
                </a:extLst>
              </p:cNvPr>
              <p:cNvSpPr txBox="1"/>
              <p:nvPr/>
            </p:nvSpPr>
            <p:spPr>
              <a:xfrm>
                <a:off x="327545" y="5229169"/>
                <a:ext cx="6428098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sz="8000" i="1">
                          <a:solidFill>
                            <a:srgbClr val="007635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CCAB4-4B72-29CE-6B06-92E4DD1D5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45" y="5229169"/>
                <a:ext cx="6428098" cy="140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F9791F-423C-85DD-9517-B88C1FB981BD}"/>
                  </a:ext>
                </a:extLst>
              </p:cNvPr>
              <p:cNvSpPr txBox="1"/>
              <p:nvPr/>
            </p:nvSpPr>
            <p:spPr>
              <a:xfrm>
                <a:off x="683354" y="1960781"/>
                <a:ext cx="3020507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F9791F-423C-85DD-9517-B88C1FB9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54" y="1960781"/>
                <a:ext cx="302050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36B767-AB25-AB02-597C-924724791F01}"/>
                  </a:ext>
                </a:extLst>
              </p:cNvPr>
              <p:cNvSpPr txBox="1"/>
              <p:nvPr/>
            </p:nvSpPr>
            <p:spPr>
              <a:xfrm>
                <a:off x="-2" y="124607"/>
                <a:ext cx="12192001" cy="16762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66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36B767-AB25-AB02-597C-924724791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24607"/>
                <a:ext cx="12192001" cy="16762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D102A1-BBA0-44C4-76AE-D1F92F4559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29200" y="3065760"/>
              <a:ext cx="5049000" cy="1664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D102A1-BBA0-44C4-76AE-D1F92F455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9840" y="3056400"/>
                <a:ext cx="5067720" cy="1683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81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48">
        <p:fade/>
      </p:transition>
    </mc:Choice>
    <mc:Fallback xmlns="">
      <p:transition spd="med" advTm="21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291B4-7557-2FC2-0EE2-78E1A0F99A57}"/>
              </a:ext>
            </a:extLst>
          </p:cNvPr>
          <p:cNvSpPr txBox="1"/>
          <p:nvPr/>
        </p:nvSpPr>
        <p:spPr>
          <a:xfrm>
            <a:off x="383457" y="-117988"/>
            <a:ext cx="10443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/>
              <a:t>Clifford Algebras for:</a:t>
            </a:r>
            <a:endParaRPr lang="en-CA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3335C-24E9-3332-08AE-E70F921E0130}"/>
              </a:ext>
            </a:extLst>
          </p:cNvPr>
          <p:cNvSpPr txBox="1"/>
          <p:nvPr/>
        </p:nvSpPr>
        <p:spPr>
          <a:xfrm>
            <a:off x="471946" y="1241204"/>
            <a:ext cx="8790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sz="8000" dirty="0"/>
              <a:t>Reflections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sz="8000" dirty="0"/>
              <a:t>Rotations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sz="8000" dirty="0"/>
              <a:t>In any dimension</a:t>
            </a:r>
            <a:endParaRPr lang="en-CA" sz="8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A69C-74D2-A2CF-3E9C-729AABA103B1}"/>
              </a:ext>
            </a:extLst>
          </p:cNvPr>
          <p:cNvSpPr txBox="1"/>
          <p:nvPr/>
        </p:nvSpPr>
        <p:spPr>
          <a:xfrm>
            <a:off x="383457" y="4874764"/>
            <a:ext cx="10207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70A8DA"/>
                </a:solidFill>
              </a:rPr>
              <a:t>(This is why they are also called “</a:t>
            </a:r>
            <a:r>
              <a:rPr lang="en-GB" sz="6000" b="1" u="sng" dirty="0">
                <a:solidFill>
                  <a:schemeClr val="accent5">
                    <a:lumMod val="75000"/>
                  </a:schemeClr>
                </a:solidFill>
              </a:rPr>
              <a:t>Geometric Algebras</a:t>
            </a:r>
            <a:r>
              <a:rPr lang="en-GB" sz="6000" dirty="0">
                <a:solidFill>
                  <a:srgbClr val="70A8DA"/>
                </a:solidFill>
              </a:rPr>
              <a:t>”)</a:t>
            </a:r>
            <a:endParaRPr lang="en-CA" sz="6000" dirty="0">
              <a:solidFill>
                <a:srgbClr val="70A8D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64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8"/>
    </mc:Choice>
    <mc:Fallback xmlns="">
      <p:transition spd="slow" advTm="18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/>
              <p:nvPr/>
            </p:nvSpPr>
            <p:spPr>
              <a:xfrm>
                <a:off x="194195" y="38100"/>
                <a:ext cx="10016605" cy="69351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6000" i="1">
                                        <a:solidFill>
                                          <a:srgbClr val="00763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95" y="38100"/>
                <a:ext cx="10016605" cy="6935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B419EC-CCA6-C2B1-8C7C-DC2E313FFA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5840" y="5280120"/>
              <a:ext cx="8514360" cy="600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B419EC-CCA6-C2B1-8C7C-DC2E313FFA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480" y="5270760"/>
                <a:ext cx="8533080" cy="61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077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0">
        <p:fade/>
      </p:transition>
    </mc:Choice>
    <mc:Fallback xmlns="">
      <p:transition spd="med" advTm="11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8DC347-5005-164F-7ED8-BE55CAB0DF0F}"/>
              </a:ext>
            </a:extLst>
          </p:cNvPr>
          <p:cNvGrpSpPr/>
          <p:nvPr/>
        </p:nvGrpSpPr>
        <p:grpSpPr>
          <a:xfrm>
            <a:off x="1" y="0"/>
            <a:ext cx="12192000" cy="8331961"/>
            <a:chOff x="1" y="0"/>
            <a:chExt cx="12192000" cy="83319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819B5-87E0-1F17-1D5B-D01F99D53DE7}"/>
                </a:ext>
              </a:extLst>
            </p:cNvPr>
            <p:cNvGrpSpPr/>
            <p:nvPr/>
          </p:nvGrpSpPr>
          <p:grpSpPr>
            <a:xfrm>
              <a:off x="1" y="0"/>
              <a:ext cx="12192000" cy="8331961"/>
              <a:chOff x="1" y="0"/>
              <a:chExt cx="12192000" cy="83319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56917BA-FD55-5E16-3EDE-2FB37A37524D}"/>
                      </a:ext>
                    </a:extLst>
                  </p:cNvPr>
                  <p:cNvSpPr txBox="1"/>
                  <p:nvPr/>
                </p:nvSpPr>
                <p:spPr>
                  <a:xfrm>
                    <a:off x="1" y="0"/>
                    <a:ext cx="12192000" cy="8331961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oMath>
                      </m:oMathPara>
                    </a14:m>
                    <a:endParaRPr lang="en-GB" sz="4400" i="1" dirty="0"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a14:m>
                    <a:r>
                      <a:rPr lang="en-CA" sz="4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a14:m>
                    <a:r>
                      <a:rPr lang="en-CA" sz="4400" dirty="0"/>
                      <a:t> 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a14:m>
                    <a:r>
                      <a:rPr lang="en-CA" sz="4400" dirty="0"/>
                      <a:t> 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CA" sz="4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oMath>
                    </a14:m>
                    <a:r>
                      <a:rPr lang="en-CA" sz="4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CA" sz="4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CA" sz="4400" dirty="0"/>
                      <a:t>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a14:m>
                    <a:r>
                      <a:rPr lang="en-CA" sz="4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56917BA-FD55-5E16-3EDE-2FB37A3752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" y="0"/>
                    <a:ext cx="12192000" cy="83319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894A8688-9476-B705-01BB-7FE4A872BF8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20387" y="58030"/>
                    <a:ext cx="2014462" cy="2062103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A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CA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A" sz="32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894A8688-9476-B705-01BB-7FE4A872BF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0387" y="58030"/>
                    <a:ext cx="2014462" cy="20621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156A8C-CC50-0283-7439-EE0677557312}"/>
                </a:ext>
              </a:extLst>
            </p:cNvPr>
            <p:cNvGrpSpPr/>
            <p:nvPr/>
          </p:nvGrpSpPr>
          <p:grpSpPr>
            <a:xfrm>
              <a:off x="6915149" y="2266950"/>
              <a:ext cx="3981451" cy="2652025"/>
              <a:chOff x="6915149" y="2266950"/>
              <a:chExt cx="3981451" cy="265202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D3D821A7-CD64-02A5-C1AE-885CD3432F3F}"/>
                  </a:ext>
                </a:extLst>
              </p:cNvPr>
              <p:cNvCxnSpPr/>
              <p:nvPr/>
            </p:nvCxnSpPr>
            <p:spPr>
              <a:xfrm flipH="1">
                <a:off x="8267700" y="2266950"/>
                <a:ext cx="1600200" cy="6667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8701218-4851-2538-2C9B-5E27C84DC67D}"/>
                  </a:ext>
                </a:extLst>
              </p:cNvPr>
              <p:cNvCxnSpPr/>
              <p:nvPr/>
            </p:nvCxnSpPr>
            <p:spPr>
              <a:xfrm flipH="1">
                <a:off x="6915149" y="4252225"/>
                <a:ext cx="1600200" cy="6667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1FED37F-BEF5-0CC4-3361-5534DB6785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0650" y="4245425"/>
                <a:ext cx="1885950" cy="6667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147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0">
        <p:fade/>
      </p:transition>
    </mc:Choice>
    <mc:Fallback xmlns="">
      <p:transition spd="med" advTm="1108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6819B5-87E0-1F17-1D5B-D01F99D53DE7}"/>
              </a:ext>
            </a:extLst>
          </p:cNvPr>
          <p:cNvGrpSpPr/>
          <p:nvPr/>
        </p:nvGrpSpPr>
        <p:grpSpPr>
          <a:xfrm>
            <a:off x="1" y="0"/>
            <a:ext cx="12192000" cy="6475299"/>
            <a:chOff x="1" y="0"/>
            <a:chExt cx="12192000" cy="6475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6917BA-FD55-5E16-3EDE-2FB37A37524D}"/>
                    </a:ext>
                  </a:extLst>
                </p:cNvPr>
                <p:cNvSpPr txBox="1"/>
                <p:nvPr/>
              </p:nvSpPr>
              <p:spPr>
                <a:xfrm>
                  <a:off x="1" y="0"/>
                  <a:ext cx="12192000" cy="647529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oMath>
                    </m:oMathPara>
                  </a14:m>
                  <a:endParaRPr lang="en-GB" sz="4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rgbClr val="00763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  <a:p>
                  <a:endParaRPr lang="en-CA" sz="4400" dirty="0"/>
                </a:p>
                <a:p>
                  <a14:m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4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𝜎𝜖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𝜎𝜖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solidFill>
                                          <a:srgbClr val="00763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6917BA-FD55-5E16-3EDE-2FB37A375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0"/>
                  <a:ext cx="12192000" cy="64752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4A8688-9476-B705-01BB-7FE4A872BF89}"/>
                    </a:ext>
                  </a:extLst>
                </p:cNvPr>
                <p:cNvSpPr txBox="1"/>
                <p:nvPr/>
              </p:nvSpPr>
              <p:spPr>
                <a:xfrm>
                  <a:off x="10120387" y="58030"/>
                  <a:ext cx="2014462" cy="206210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GB" sz="3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4A8688-9476-B705-01BB-7FE4A872B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0387" y="58030"/>
                  <a:ext cx="2014462" cy="20621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654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0">
        <p:fade/>
      </p:transition>
    </mc:Choice>
    <mc:Fallback xmlns="">
      <p:transition spd="med" advTm="1108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83502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007635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𝜎𝜎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4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7635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4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sz="4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6917BA-FD55-5E16-3EDE-2FB37A375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8350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A8688-9476-B705-01BB-7FE4A872BF89}"/>
                  </a:ext>
                </a:extLst>
              </p:cNvPr>
              <p:cNvSpPr txBox="1"/>
              <p:nvPr/>
            </p:nvSpPr>
            <p:spPr>
              <a:xfrm>
                <a:off x="12925620" y="104565"/>
                <a:ext cx="2539285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A8688-9476-B705-01BB-7FE4A872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620" y="104565"/>
                <a:ext cx="2539285" cy="255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F3B715-E893-9241-E6E5-4977C4E7DBBF}"/>
              </a:ext>
            </a:extLst>
          </p:cNvPr>
          <p:cNvCxnSpPr/>
          <p:nvPr/>
        </p:nvCxnSpPr>
        <p:spPr>
          <a:xfrm flipH="1">
            <a:off x="5905500" y="1276350"/>
            <a:ext cx="1600200" cy="666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4E4269-E9EE-D4B7-D10D-6788341C7FD2}"/>
              </a:ext>
            </a:extLst>
          </p:cNvPr>
          <p:cNvCxnSpPr/>
          <p:nvPr/>
        </p:nvCxnSpPr>
        <p:spPr>
          <a:xfrm flipH="1">
            <a:off x="4705350" y="3261625"/>
            <a:ext cx="1600200" cy="666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C0FEE3-A525-D27E-9B75-90E879430595}"/>
              </a:ext>
            </a:extLst>
          </p:cNvPr>
          <p:cNvCxnSpPr>
            <a:cxnSpLocks/>
          </p:cNvCxnSpPr>
          <p:nvPr/>
        </p:nvCxnSpPr>
        <p:spPr>
          <a:xfrm flipH="1">
            <a:off x="9067800" y="3254825"/>
            <a:ext cx="1885950" cy="666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588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0">
        <p:fade/>
      </p:transition>
    </mc:Choice>
    <mc:Fallback xmlns="">
      <p:transition spd="med" advTm="1108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7D621-ED80-A427-3522-8B9EAE15E45F}"/>
                  </a:ext>
                </a:extLst>
              </p:cNvPr>
              <p:cNvSpPr txBox="1"/>
              <p:nvPr/>
            </p:nvSpPr>
            <p:spPr>
              <a:xfrm>
                <a:off x="0" y="542232"/>
                <a:ext cx="12192000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600" dirty="0"/>
                  <a:t>Definition of </a:t>
                </a:r>
                <a14:m>
                  <m:oMath xmlns:m="http://schemas.openxmlformats.org/officeDocument/2006/math">
                    <m:r>
                      <a:rPr lang="en-GB" sz="16600" b="0" i="1" smtClean="0">
                        <a:latin typeface="Cambria Math" panose="02040503050406030204" pitchFamily="18" charset="0"/>
                      </a:rPr>
                      <m:t>𝑆𝑝𝑖𝑛</m:t>
                    </m:r>
                  </m:oMath>
                </a14:m>
                <a:r>
                  <a:rPr lang="en-CA" sz="16600" dirty="0"/>
                  <a:t> Group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7D621-ED80-A427-3522-8B9EAE15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2232"/>
                <a:ext cx="12192000" cy="5201424"/>
              </a:xfrm>
              <a:prstGeom prst="rect">
                <a:avLst/>
              </a:prstGeom>
              <a:blipFill>
                <a:blip r:embed="rId2"/>
                <a:stretch>
                  <a:fillRect l="-4250" t="-11372" r="-8100" b="-226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37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"/>
    </mc:Choice>
    <mc:Fallback xmlns="">
      <p:transition spd="slow" advTm="14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4EFAFDD-4A87-1729-55F5-6D79535A3341}"/>
              </a:ext>
            </a:extLst>
          </p:cNvPr>
          <p:cNvSpPr/>
          <p:nvPr/>
        </p:nvSpPr>
        <p:spPr>
          <a:xfrm>
            <a:off x="6124363" y="3190443"/>
            <a:ext cx="5814545" cy="76157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454B6D-E7A3-879D-A056-1607308CFDB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/>
              <p:nvPr/>
            </p:nvSpPr>
            <p:spPr>
              <a:xfrm>
                <a:off x="266702" y="1222561"/>
                <a:ext cx="5562599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Rotations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𝒊𝒋</m:t>
                    </m:r>
                  </m:oMath>
                </a14:m>
                <a:r>
                  <a:rPr lang="en-CA" sz="4400" b="1" dirty="0"/>
                  <a:t>-plane: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2" y="1222561"/>
                <a:ext cx="5562599" cy="1937710"/>
              </a:xfrm>
              <a:prstGeom prst="rect">
                <a:avLst/>
              </a:prstGeom>
              <a:blipFill>
                <a:blip r:embed="rId3"/>
                <a:stretch>
                  <a:fillRect l="-4496" t="-63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EB6F12-800F-D596-3B1D-BDBE970EF6B5}"/>
                  </a:ext>
                </a:extLst>
              </p:cNvPr>
              <p:cNvSpPr txBox="1"/>
              <p:nvPr/>
            </p:nvSpPr>
            <p:spPr>
              <a:xfrm>
                <a:off x="12458698" y="-5294"/>
                <a:ext cx="5936910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EB6F12-800F-D596-3B1D-BDBE970E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98" y="-5294"/>
                <a:ext cx="5936910" cy="354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DA5E3-9C97-297E-FEE5-988E3C27BAFB}"/>
                  </a:ext>
                </a:extLst>
              </p:cNvPr>
              <p:cNvSpPr txBox="1"/>
              <p:nvPr/>
            </p:nvSpPr>
            <p:spPr>
              <a:xfrm>
                <a:off x="6362700" y="1183839"/>
                <a:ext cx="5562599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Rotations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𝒊𝒋</m:t>
                    </m:r>
                  </m:oMath>
                </a14:m>
                <a:r>
                  <a:rPr lang="en-CA" sz="4400" b="1" dirty="0"/>
                  <a:t>-plane: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DA5E3-9C97-297E-FEE5-988E3C27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1183839"/>
                <a:ext cx="5562599" cy="1937710"/>
              </a:xfrm>
              <a:prstGeom prst="rect">
                <a:avLst/>
              </a:prstGeom>
              <a:blipFill>
                <a:blip r:embed="rId5"/>
                <a:stretch>
                  <a:fillRect l="-4496" t="-59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DFABE-EE63-3376-65DB-1FB40B22DF22}"/>
                  </a:ext>
                </a:extLst>
              </p:cNvPr>
              <p:cNvSpPr txBox="1"/>
              <p:nvPr/>
            </p:nvSpPr>
            <p:spPr>
              <a:xfrm>
                <a:off x="6255089" y="3204795"/>
                <a:ext cx="5777820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Boost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CA" sz="4400" b="1" dirty="0"/>
                  <a:t>-direction: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DFABE-EE63-3376-65DB-1FB40B22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89" y="3204795"/>
                <a:ext cx="5777820" cy="1937710"/>
              </a:xfrm>
              <a:prstGeom prst="rect">
                <a:avLst/>
              </a:prstGeom>
              <a:blipFill>
                <a:blip r:embed="rId6"/>
                <a:stretch>
                  <a:fillRect l="-4219" t="-62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/>
              <p:nvPr/>
            </p:nvSpPr>
            <p:spPr>
              <a:xfrm>
                <a:off x="422698" y="203812"/>
                <a:ext cx="5250605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3D Space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" y="203812"/>
                <a:ext cx="5250605" cy="923330"/>
              </a:xfrm>
              <a:prstGeom prst="rect">
                <a:avLst/>
              </a:prstGeom>
              <a:blipFill>
                <a:blip r:embed="rId7"/>
                <a:stretch>
                  <a:fillRect l="-3571" t="-15190" b="-3607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889F4-85B4-C2D6-870A-C8E7797F4F05}"/>
                  </a:ext>
                </a:extLst>
              </p:cNvPr>
              <p:cNvSpPr txBox="1"/>
              <p:nvPr/>
            </p:nvSpPr>
            <p:spPr>
              <a:xfrm>
                <a:off x="6332051" y="249978"/>
                <a:ext cx="5700858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4D Spacetime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889F4-85B4-C2D6-870A-C8E7797F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1" y="249978"/>
                <a:ext cx="5700858" cy="830997"/>
              </a:xfrm>
              <a:prstGeom prst="rect">
                <a:avLst/>
              </a:prstGeom>
              <a:blipFill>
                <a:blip r:embed="rId8"/>
                <a:stretch>
                  <a:fillRect l="-3826"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83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8"/>
    </mc:Choice>
    <mc:Fallback xmlns="">
      <p:transition spd="slow" advTm="17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7" grpId="0" animBg="1"/>
      <p:bldP spid="1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B8CD988-3FE4-4EA8-EC77-E99C8BD83E75}"/>
              </a:ext>
            </a:extLst>
          </p:cNvPr>
          <p:cNvGrpSpPr/>
          <p:nvPr/>
        </p:nvGrpSpPr>
        <p:grpSpPr>
          <a:xfrm>
            <a:off x="3962400" y="3038493"/>
            <a:ext cx="7162800" cy="2119860"/>
            <a:chOff x="3962400" y="3038493"/>
            <a:chExt cx="7162800" cy="21198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03AACB-3D0C-78B9-B6EB-E5440D6252BE}"/>
                </a:ext>
              </a:extLst>
            </p:cNvPr>
            <p:cNvSpPr/>
            <p:nvPr/>
          </p:nvSpPr>
          <p:spPr>
            <a:xfrm>
              <a:off x="83058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628C0-8835-5D4F-33B2-9BA9DCCA5C7E}"/>
                </a:ext>
              </a:extLst>
            </p:cNvPr>
            <p:cNvSpPr/>
            <p:nvPr/>
          </p:nvSpPr>
          <p:spPr>
            <a:xfrm>
              <a:off x="39624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/>
              <p:nvPr/>
            </p:nvSpPr>
            <p:spPr>
              <a:xfrm>
                <a:off x="133351" y="1292679"/>
                <a:ext cx="11925298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600" b="1" dirty="0"/>
                  <a:t>Rotations by </a:t>
                </a:r>
                <a14:m>
                  <m:oMath xmlns:m="http://schemas.openxmlformats.org/officeDocument/2006/math">
                    <m:r>
                      <a:rPr lang="en-GB" sz="4600" b="1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A" sz="4600" b="1" dirty="0"/>
                  <a:t> in plane given by </a:t>
                </a:r>
                <a:r>
                  <a:rPr lang="en-CA" sz="4600" b="1" u="sng" dirty="0"/>
                  <a:t>unit</a:t>
                </a:r>
                <a:r>
                  <a:rPr lang="en-CA" sz="4600" b="1" dirty="0"/>
                  <a:t> bivector </a:t>
                </a:r>
                <a14:m>
                  <m:oMath xmlns:m="http://schemas.openxmlformats.org/officeDocument/2006/math">
                    <m:r>
                      <a:rPr lang="en-CA" sz="4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CA" sz="4600" b="1" dirty="0"/>
                  <a:t>:</a:t>
                </a:r>
                <a:endParaRPr lang="en-GB" sz="46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1" y="1292679"/>
                <a:ext cx="11925298" cy="800219"/>
              </a:xfrm>
              <a:prstGeom prst="rect">
                <a:avLst/>
              </a:prstGeom>
              <a:blipFill>
                <a:blip r:embed="rId3"/>
                <a:stretch>
                  <a:fillRect l="-2198" t="-16031" r="-1687" b="-38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/>
              <p:nvPr/>
            </p:nvSpPr>
            <p:spPr>
              <a:xfrm>
                <a:off x="266702" y="203812"/>
                <a:ext cx="11026352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5400" dirty="0"/>
                  <a:t>-dimensional space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2" y="203812"/>
                <a:ext cx="11026352" cy="923330"/>
              </a:xfrm>
              <a:prstGeom prst="rect">
                <a:avLst/>
              </a:prstGeom>
              <a:blipFill>
                <a:blip r:embed="rId4"/>
                <a:stretch>
                  <a:fillRect t="-15190" b="-3607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FFF7EB-EE08-434A-545F-2DE63F91DCBA}"/>
                  </a:ext>
                </a:extLst>
              </p:cNvPr>
              <p:cNvSpPr txBox="1"/>
              <p:nvPr/>
            </p:nvSpPr>
            <p:spPr>
              <a:xfrm>
                <a:off x="323850" y="3038493"/>
                <a:ext cx="11544300" cy="2203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GB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9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9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9600" b="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9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CA" sz="9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96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9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9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9600" b="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96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9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FFF7EB-EE08-434A-545F-2DE63F91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038493"/>
                <a:ext cx="11544300" cy="2203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35B6-7155-C9C9-20BD-61E8B7876A89}"/>
                  </a:ext>
                </a:extLst>
              </p:cNvPr>
              <p:cNvSpPr txBox="1"/>
              <p:nvPr/>
            </p:nvSpPr>
            <p:spPr>
              <a:xfrm>
                <a:off x="9239250" y="2085576"/>
                <a:ext cx="251460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E35B6-7155-C9C9-20BD-61E8B787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0" y="2085576"/>
                <a:ext cx="251460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BF85033-3960-47D6-2115-66BB8A161A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4640" y="4737960"/>
              <a:ext cx="7016760" cy="440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BF85033-3960-47D6-2115-66BB8A161A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5280" y="4728600"/>
                <a:ext cx="7035480" cy="4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FCEA81-99AC-7612-7C8C-ABE6728E91D3}"/>
              </a:ext>
            </a:extLst>
          </p:cNvPr>
          <p:cNvGrpSpPr/>
          <p:nvPr/>
        </p:nvGrpSpPr>
        <p:grpSpPr>
          <a:xfrm>
            <a:off x="4495800" y="4764211"/>
            <a:ext cx="6324600" cy="2039110"/>
            <a:chOff x="4495800" y="4764211"/>
            <a:chExt cx="6324600" cy="2039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6F0ED7-1E82-45EC-DFBE-3892CD03C246}"/>
                    </a:ext>
                  </a:extLst>
                </p:cNvPr>
                <p:cNvSpPr txBox="1"/>
                <p:nvPr/>
              </p:nvSpPr>
              <p:spPr>
                <a:xfrm>
                  <a:off x="4495800" y="5602992"/>
                  <a:ext cx="6324600" cy="120032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CA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d>
                        <m:dPr>
                          <m:ctrlPr>
                            <a:rPr lang="en-CA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a14:m>
                  <a:r>
                    <a:rPr lang="en-CA" sz="72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CA" sz="7200" dirty="0">
                      <a:solidFill>
                        <a:schemeClr val="tx1"/>
                      </a:solidFill>
                    </a:rPr>
                    <a:t>group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76F0ED7-1E82-45EC-DFBE-3892CD03C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5602992"/>
                  <a:ext cx="6324600" cy="1200329"/>
                </a:xfrm>
                <a:prstGeom prst="rect">
                  <a:avLst/>
                </a:prstGeom>
                <a:blipFill>
                  <a:blip r:embed="rId9"/>
                  <a:stretch>
                    <a:fillRect t="-18782" r="-4147" b="-4162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6A58951-97C3-4F4A-5CAD-FCF482909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600" y="4764211"/>
              <a:ext cx="0" cy="1070223"/>
            </a:xfrm>
            <a:prstGeom prst="straightConnector1">
              <a:avLst/>
            </a:prstGeom>
            <a:ln w="1524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04A091-8471-7FE5-0C45-5AE1D0582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9800" y="4764211"/>
              <a:ext cx="0" cy="1070223"/>
            </a:xfrm>
            <a:prstGeom prst="straightConnector1">
              <a:avLst/>
            </a:prstGeom>
            <a:ln w="1524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829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1"/>
    </mc:Choice>
    <mc:Fallback xmlns="">
      <p:transition spd="slow" advTm="2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E5B07-BB5C-F919-0F32-73B9E878E16D}"/>
              </a:ext>
            </a:extLst>
          </p:cNvPr>
          <p:cNvGrpSpPr/>
          <p:nvPr/>
        </p:nvGrpSpPr>
        <p:grpSpPr>
          <a:xfrm>
            <a:off x="7467595" y="1867317"/>
            <a:ext cx="4457703" cy="1250555"/>
            <a:chOff x="3962400" y="3038493"/>
            <a:chExt cx="6094895" cy="21198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02AC1A-8931-83E3-8731-667DB42CA2BD}"/>
                </a:ext>
              </a:extLst>
            </p:cNvPr>
            <p:cNvSpPr/>
            <p:nvPr/>
          </p:nvSpPr>
          <p:spPr>
            <a:xfrm>
              <a:off x="7237894" y="3038493"/>
              <a:ext cx="2819401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B87A1C-73DB-1A1F-7CF2-7711318A66CA}"/>
                </a:ext>
              </a:extLst>
            </p:cNvPr>
            <p:cNvSpPr/>
            <p:nvPr/>
          </p:nvSpPr>
          <p:spPr>
            <a:xfrm>
              <a:off x="39624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585C7-E1B4-1458-4BA9-5678108281F2}"/>
              </a:ext>
            </a:extLst>
          </p:cNvPr>
          <p:cNvGrpSpPr/>
          <p:nvPr/>
        </p:nvGrpSpPr>
        <p:grpSpPr>
          <a:xfrm>
            <a:off x="8991608" y="2830286"/>
            <a:ext cx="2481999" cy="2534039"/>
            <a:chOff x="2095502" y="2809496"/>
            <a:chExt cx="2481999" cy="1070223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5DB410-BB09-5E34-152A-13FC77761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2" y="2809496"/>
              <a:ext cx="0" cy="1070223"/>
            </a:xfrm>
            <a:prstGeom prst="straightConnector1">
              <a:avLst/>
            </a:prstGeom>
            <a:ln w="1016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9176E9-D158-E194-347D-F5B30052B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501" y="2809496"/>
              <a:ext cx="0" cy="1070223"/>
            </a:xfrm>
            <a:prstGeom prst="straightConnector1">
              <a:avLst/>
            </a:prstGeom>
            <a:ln w="1016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4EFAFDD-4A87-1729-55F5-6D79535A3341}"/>
              </a:ext>
            </a:extLst>
          </p:cNvPr>
          <p:cNvSpPr/>
          <p:nvPr/>
        </p:nvSpPr>
        <p:spPr>
          <a:xfrm>
            <a:off x="6124363" y="3190442"/>
            <a:ext cx="5814545" cy="179589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A5D530-6481-8E74-7EE0-0B67627B676D}"/>
              </a:ext>
            </a:extLst>
          </p:cNvPr>
          <p:cNvGrpSpPr/>
          <p:nvPr/>
        </p:nvGrpSpPr>
        <p:grpSpPr>
          <a:xfrm>
            <a:off x="7481205" y="3885700"/>
            <a:ext cx="4457703" cy="1250555"/>
            <a:chOff x="3962400" y="3038493"/>
            <a:chExt cx="6094895" cy="21198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156BD7-857C-687A-2BF9-24384715D9A3}"/>
                </a:ext>
              </a:extLst>
            </p:cNvPr>
            <p:cNvSpPr/>
            <p:nvPr/>
          </p:nvSpPr>
          <p:spPr>
            <a:xfrm>
              <a:off x="7237894" y="3038493"/>
              <a:ext cx="2819401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51423E-39EF-3A9F-7BDC-5D32900A52E3}"/>
                </a:ext>
              </a:extLst>
            </p:cNvPr>
            <p:cNvSpPr/>
            <p:nvPr/>
          </p:nvSpPr>
          <p:spPr>
            <a:xfrm>
              <a:off x="39624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A7F65C-B8DC-5F58-5A9C-557B900AF8E4}"/>
                  </a:ext>
                </a:extLst>
              </p:cNvPr>
              <p:cNvSpPr txBox="1"/>
              <p:nvPr/>
            </p:nvSpPr>
            <p:spPr>
              <a:xfrm>
                <a:off x="7272560" y="5199585"/>
                <a:ext cx="4652739" cy="830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d>
                      <m:dPr>
                        <m:ctrlP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4800" b="1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4800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A7F65C-B8DC-5F58-5A9C-557B900AF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560" y="5199585"/>
                <a:ext cx="4652739" cy="830997"/>
              </a:xfrm>
              <a:prstGeom prst="rect">
                <a:avLst/>
              </a:prstGeom>
              <a:blipFill>
                <a:blip r:embed="rId3"/>
                <a:stretch>
                  <a:fillRect t="-16176" r="-5242" b="-38971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D75BC13-87B5-845A-EA58-DDB69EC7F317}"/>
              </a:ext>
            </a:extLst>
          </p:cNvPr>
          <p:cNvGrpSpPr/>
          <p:nvPr/>
        </p:nvGrpSpPr>
        <p:grpSpPr>
          <a:xfrm>
            <a:off x="8205109" y="4737628"/>
            <a:ext cx="2481999" cy="626698"/>
            <a:chOff x="2095502" y="2809496"/>
            <a:chExt cx="2481999" cy="107022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23FEA4-C765-92C3-0454-107582374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2" y="2809496"/>
              <a:ext cx="0" cy="1070223"/>
            </a:xfrm>
            <a:prstGeom prst="straightConnector1">
              <a:avLst/>
            </a:prstGeom>
            <a:ln w="1016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3ED9FD5-5F42-701B-9914-C6B5AF1BA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501" y="2809496"/>
              <a:ext cx="0" cy="1070223"/>
            </a:xfrm>
            <a:prstGeom prst="straightConnector1">
              <a:avLst/>
            </a:prstGeom>
            <a:ln w="1016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CC70BC-AB2E-FFEB-AAB7-595B4C2924D1}"/>
              </a:ext>
            </a:extLst>
          </p:cNvPr>
          <p:cNvGrpSpPr/>
          <p:nvPr/>
        </p:nvGrpSpPr>
        <p:grpSpPr>
          <a:xfrm>
            <a:off x="1371598" y="1867317"/>
            <a:ext cx="4457703" cy="2144882"/>
            <a:chOff x="1371598" y="1957569"/>
            <a:chExt cx="4457703" cy="21448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018850-6934-48E5-5A44-245FDC82CC0D}"/>
                </a:ext>
              </a:extLst>
            </p:cNvPr>
            <p:cNvGrpSpPr/>
            <p:nvPr/>
          </p:nvGrpSpPr>
          <p:grpSpPr>
            <a:xfrm>
              <a:off x="1371598" y="1957569"/>
              <a:ext cx="4457703" cy="1250555"/>
              <a:chOff x="3962400" y="3038493"/>
              <a:chExt cx="6094895" cy="211986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388587-C6CA-FE02-8974-D1027B621203}"/>
                  </a:ext>
                </a:extLst>
              </p:cNvPr>
              <p:cNvSpPr/>
              <p:nvPr/>
            </p:nvSpPr>
            <p:spPr>
              <a:xfrm>
                <a:off x="7237894" y="3038493"/>
                <a:ext cx="2819401" cy="21198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692754-622F-8F6E-D5AB-F46F67B49D81}"/>
                  </a:ext>
                </a:extLst>
              </p:cNvPr>
              <p:cNvSpPr/>
              <p:nvPr/>
            </p:nvSpPr>
            <p:spPr>
              <a:xfrm>
                <a:off x="3962400" y="3038493"/>
                <a:ext cx="2819400" cy="21198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F2CF8F-044B-FB92-D23B-2522E254585E}"/>
                    </a:ext>
                  </a:extLst>
                </p:cNvPr>
                <p:cNvSpPr txBox="1"/>
                <p:nvPr/>
              </p:nvSpPr>
              <p:spPr>
                <a:xfrm>
                  <a:off x="1371598" y="3271454"/>
                  <a:ext cx="4190995" cy="830997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d>
                        <m:dPr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a14:m>
                  <a:r>
                    <a:rPr lang="en-CA" sz="48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CA" sz="4800" dirty="0">
                      <a:solidFill>
                        <a:schemeClr val="tx1"/>
                      </a:solidFill>
                    </a:rPr>
                    <a:t>group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F2CF8F-044B-FB92-D23B-2522E2545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598" y="3271454"/>
                  <a:ext cx="4190995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176" r="-4221" b="-3897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736289-919B-8208-89FE-BD58F62EBBCE}"/>
                </a:ext>
              </a:extLst>
            </p:cNvPr>
            <p:cNvGrpSpPr/>
            <p:nvPr/>
          </p:nvGrpSpPr>
          <p:grpSpPr>
            <a:xfrm>
              <a:off x="2095502" y="2809497"/>
              <a:ext cx="2481999" cy="626698"/>
              <a:chOff x="2095502" y="2809496"/>
              <a:chExt cx="2481999" cy="107022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DCBACE89-8348-83CB-DD4E-72ACFCD30C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5502" y="2809496"/>
                <a:ext cx="0" cy="1070223"/>
              </a:xfrm>
              <a:prstGeom prst="straightConnector1">
                <a:avLst/>
              </a:prstGeom>
              <a:ln w="101600">
                <a:solidFill>
                  <a:srgbClr val="FF993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E91AEB5-D6FB-4CE3-6655-52268A7AF6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7501" y="2809496"/>
                <a:ext cx="0" cy="1070223"/>
              </a:xfrm>
              <a:prstGeom prst="straightConnector1">
                <a:avLst/>
              </a:prstGeom>
              <a:ln w="101600">
                <a:solidFill>
                  <a:srgbClr val="FF993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454B6D-E7A3-879D-A056-1607308CFDB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/>
              <p:nvPr/>
            </p:nvSpPr>
            <p:spPr>
              <a:xfrm>
                <a:off x="266702" y="1222561"/>
                <a:ext cx="5562599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Rotations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𝒊𝒋</m:t>
                    </m:r>
                  </m:oMath>
                </a14:m>
                <a:r>
                  <a:rPr lang="en-CA" sz="4400" b="1" dirty="0"/>
                  <a:t>-plane: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06A45C-4EC0-A280-8AAB-8142622D7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2" y="1222561"/>
                <a:ext cx="5562599" cy="1937710"/>
              </a:xfrm>
              <a:prstGeom prst="rect">
                <a:avLst/>
              </a:prstGeom>
              <a:blipFill>
                <a:blip r:embed="rId5"/>
                <a:stretch>
                  <a:fillRect l="-4496" t="-63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EB6F12-800F-D596-3B1D-BDBE970EF6B5}"/>
                  </a:ext>
                </a:extLst>
              </p:cNvPr>
              <p:cNvSpPr txBox="1"/>
              <p:nvPr/>
            </p:nvSpPr>
            <p:spPr>
              <a:xfrm>
                <a:off x="12458698" y="-5294"/>
                <a:ext cx="5936910" cy="354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EB6F12-800F-D596-3B1D-BDBE970E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698" y="-5294"/>
                <a:ext cx="5936910" cy="3540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DA5E3-9C97-297E-FEE5-988E3C27BAFB}"/>
                  </a:ext>
                </a:extLst>
              </p:cNvPr>
              <p:cNvSpPr txBox="1"/>
              <p:nvPr/>
            </p:nvSpPr>
            <p:spPr>
              <a:xfrm>
                <a:off x="6362700" y="1183839"/>
                <a:ext cx="5562599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Rotations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𝒊𝒋</m:t>
                    </m:r>
                  </m:oMath>
                </a14:m>
                <a:r>
                  <a:rPr lang="en-CA" sz="4400" b="1" dirty="0"/>
                  <a:t>-plane: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6DA5E3-9C97-297E-FEE5-988E3C27B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1183839"/>
                <a:ext cx="5562599" cy="1937710"/>
              </a:xfrm>
              <a:prstGeom prst="rect">
                <a:avLst/>
              </a:prstGeom>
              <a:blipFill>
                <a:blip r:embed="rId7"/>
                <a:stretch>
                  <a:fillRect l="-4496" t="-59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DFABE-EE63-3376-65DB-1FB40B22DF22}"/>
                  </a:ext>
                </a:extLst>
              </p:cNvPr>
              <p:cNvSpPr txBox="1"/>
              <p:nvPr/>
            </p:nvSpPr>
            <p:spPr>
              <a:xfrm>
                <a:off x="6255089" y="3204795"/>
                <a:ext cx="5777820" cy="1937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b="1" dirty="0"/>
                  <a:t>Boost in </a:t>
                </a:r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CA" sz="4400" b="1" dirty="0"/>
                  <a:t>-direction:</a:t>
                </a:r>
                <a:endParaRPr lang="en-GB" sz="44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2DFABE-EE63-3376-65DB-1FB40B22D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89" y="3204795"/>
                <a:ext cx="5777820" cy="1937710"/>
              </a:xfrm>
              <a:prstGeom prst="rect">
                <a:avLst/>
              </a:prstGeom>
              <a:blipFill>
                <a:blip r:embed="rId8"/>
                <a:stretch>
                  <a:fillRect l="-4219" t="-62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/>
              <p:nvPr/>
            </p:nvSpPr>
            <p:spPr>
              <a:xfrm>
                <a:off x="422698" y="203812"/>
                <a:ext cx="5250605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3D Space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" y="203812"/>
                <a:ext cx="5250605" cy="923330"/>
              </a:xfrm>
              <a:prstGeom prst="rect">
                <a:avLst/>
              </a:prstGeom>
              <a:blipFill>
                <a:blip r:embed="rId9"/>
                <a:stretch>
                  <a:fillRect l="-3571" t="-15190" b="-3607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889F4-85B4-C2D6-870A-C8E7797F4F05}"/>
                  </a:ext>
                </a:extLst>
              </p:cNvPr>
              <p:cNvSpPr txBox="1"/>
              <p:nvPr/>
            </p:nvSpPr>
            <p:spPr>
              <a:xfrm>
                <a:off x="6332051" y="249978"/>
                <a:ext cx="5700858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4D Spacetime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3889F4-85B4-C2D6-870A-C8E7797F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051" y="249978"/>
                <a:ext cx="5700858" cy="830997"/>
              </a:xfrm>
              <a:prstGeom prst="rect">
                <a:avLst/>
              </a:prstGeom>
              <a:blipFill>
                <a:blip r:embed="rId10"/>
                <a:stretch>
                  <a:fillRect l="-3826"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96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26"/>
    </mc:Choice>
    <mc:Fallback xmlns="">
      <p:transition spd="slow" advTm="2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/>
              <p:nvPr/>
            </p:nvSpPr>
            <p:spPr>
              <a:xfrm>
                <a:off x="767412" y="373993"/>
                <a:ext cx="10433988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b="0" dirty="0"/>
                  <a:t>Clifford Algebra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03222-D7EB-04E0-7416-D6FE5AAD0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12" y="373993"/>
                <a:ext cx="10433988" cy="1323439"/>
              </a:xfrm>
              <a:prstGeom prst="rect">
                <a:avLst/>
              </a:prstGeom>
              <a:blipFill>
                <a:blip r:embed="rId3"/>
                <a:stretch>
                  <a:fillRect l="-3621" t="-19355" b="-4239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D2D5A8B-9D5B-E811-90BD-0D7D8317F66B}"/>
              </a:ext>
            </a:extLst>
          </p:cNvPr>
          <p:cNvGrpSpPr/>
          <p:nvPr/>
        </p:nvGrpSpPr>
        <p:grpSpPr>
          <a:xfrm>
            <a:off x="3744686" y="2327293"/>
            <a:ext cx="7162800" cy="2119860"/>
            <a:chOff x="3962400" y="3038493"/>
            <a:chExt cx="7162800" cy="21198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3DBE07-4D81-7633-7572-59463ED9279C}"/>
                </a:ext>
              </a:extLst>
            </p:cNvPr>
            <p:cNvSpPr/>
            <p:nvPr/>
          </p:nvSpPr>
          <p:spPr>
            <a:xfrm>
              <a:off x="83058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66091E-834C-BE4C-E236-A3F207544AA2}"/>
                </a:ext>
              </a:extLst>
            </p:cNvPr>
            <p:cNvSpPr/>
            <p:nvPr/>
          </p:nvSpPr>
          <p:spPr>
            <a:xfrm>
              <a:off x="3962400" y="3038493"/>
              <a:ext cx="2819400" cy="21198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F61D1-BDA7-FBF8-4498-1FEA7E15CFF9}"/>
                  </a:ext>
                </a:extLst>
              </p:cNvPr>
              <p:cNvSpPr txBox="1"/>
              <p:nvPr/>
            </p:nvSpPr>
            <p:spPr>
              <a:xfrm>
                <a:off x="106136" y="2327293"/>
                <a:ext cx="11544300" cy="2203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GB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9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9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9600" b="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9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CA" sz="9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96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96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9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9600" b="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96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9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9F61D1-BDA7-FBF8-4498-1FEA7E15C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6" y="2327293"/>
                <a:ext cx="11544300" cy="220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5DC25BA-EEF1-3B18-A1FA-FC57471FF60A}"/>
              </a:ext>
            </a:extLst>
          </p:cNvPr>
          <p:cNvGrpSpPr/>
          <p:nvPr/>
        </p:nvGrpSpPr>
        <p:grpSpPr>
          <a:xfrm>
            <a:off x="3966926" y="4053011"/>
            <a:ext cx="6946920" cy="2039110"/>
            <a:chOff x="4184640" y="4764211"/>
            <a:chExt cx="6946920" cy="2039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C687A9B-BDD2-6801-0D8B-3BCA1D7AAE6B}"/>
                    </a:ext>
                  </a:extLst>
                </p:cNvPr>
                <p:cNvSpPr txBox="1"/>
                <p:nvPr/>
              </p:nvSpPr>
              <p:spPr>
                <a:xfrm>
                  <a:off x="4184640" y="5602992"/>
                  <a:ext cx="6946920" cy="120032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CA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d>
                        <m:dPr>
                          <m:ctrlPr>
                            <a:rPr lang="en-CA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CA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a14:m>
                  <a:r>
                    <a:rPr lang="en-CA" sz="7200" b="1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CA" sz="7200" dirty="0">
                      <a:solidFill>
                        <a:schemeClr val="tx1"/>
                      </a:solidFill>
                    </a:rPr>
                    <a:t>group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C687A9B-BDD2-6801-0D8B-3BCA1D7AA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640" y="5602992"/>
                  <a:ext cx="6946920" cy="1200329"/>
                </a:xfrm>
                <a:prstGeom prst="rect">
                  <a:avLst/>
                </a:prstGeom>
                <a:blipFill>
                  <a:blip r:embed="rId5"/>
                  <a:stretch>
                    <a:fillRect t="-18782" r="-5531" b="-4162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575FA2-8279-5DAB-307B-4673714A4C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600" y="4764211"/>
              <a:ext cx="0" cy="1070223"/>
            </a:xfrm>
            <a:prstGeom prst="straightConnector1">
              <a:avLst/>
            </a:prstGeom>
            <a:ln w="1524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486CC03-9ABB-20B0-0A44-1D3051758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9800" y="4764211"/>
              <a:ext cx="0" cy="1070223"/>
            </a:xfrm>
            <a:prstGeom prst="straightConnector1">
              <a:avLst/>
            </a:prstGeom>
            <a:ln w="152400"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21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8"/>
    </mc:Choice>
    <mc:Fallback xmlns="">
      <p:transition spd="slow" advTm="11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/>
              <p:nvPr/>
            </p:nvSpPr>
            <p:spPr>
              <a:xfrm>
                <a:off x="101600" y="320299"/>
                <a:ext cx="699588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lang="en-CA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8800" dirty="0"/>
                  <a:t> group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320299"/>
                <a:ext cx="6995886" cy="1446550"/>
              </a:xfrm>
              <a:prstGeom prst="rect">
                <a:avLst/>
              </a:prstGeom>
              <a:blipFill>
                <a:blip r:embed="rId3"/>
                <a:stretch>
                  <a:fillRect t="-20253" r="-10724" b="-4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AEDEF-75FF-5FD2-E343-076F2817061C}"/>
                  </a:ext>
                </a:extLst>
              </p:cNvPr>
              <p:cNvSpPr txBox="1"/>
              <p:nvPr/>
            </p:nvSpPr>
            <p:spPr>
              <a:xfrm>
                <a:off x="0" y="6771176"/>
                <a:ext cx="12192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Start with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AEDEF-75FF-5FD2-E343-076F28170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771176"/>
                <a:ext cx="12192000" cy="1323439"/>
              </a:xfrm>
              <a:prstGeom prst="rect">
                <a:avLst/>
              </a:prstGeom>
              <a:blipFill>
                <a:blip r:embed="rId4"/>
                <a:stretch>
                  <a:fillRect l="-1500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/>
              <p:nvPr/>
            </p:nvSpPr>
            <p:spPr>
              <a:xfrm>
                <a:off x="-1" y="3705612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05612"/>
                <a:ext cx="12192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/>
              <p:nvPr/>
            </p:nvSpPr>
            <p:spPr>
              <a:xfrm>
                <a:off x="1466850" y="4939712"/>
                <a:ext cx="9258300" cy="128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7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7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7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7200" dirty="0"/>
                  <a:t> for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7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4939712"/>
                <a:ext cx="9258300" cy="1289456"/>
              </a:xfrm>
              <a:prstGeom prst="rect">
                <a:avLst/>
              </a:prstGeom>
              <a:blipFill>
                <a:blip r:embed="rId6"/>
                <a:stretch>
                  <a:fillRect t="-16981" b="-320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9F3FA-EBB9-3D80-279E-537BD0B27347}"/>
              </a:ext>
            </a:extLst>
          </p:cNvPr>
          <p:cNvCxnSpPr>
            <a:cxnSpLocks/>
          </p:cNvCxnSpPr>
          <p:nvPr/>
        </p:nvCxnSpPr>
        <p:spPr>
          <a:xfrm flipH="1">
            <a:off x="0" y="343224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1747AB-E19B-6074-0B1E-9C36520F7CBD}"/>
                  </a:ext>
                </a:extLst>
              </p:cNvPr>
              <p:cNvSpPr txBox="1"/>
              <p:nvPr/>
            </p:nvSpPr>
            <p:spPr>
              <a:xfrm>
                <a:off x="7247163" y="489576"/>
                <a:ext cx="49003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lang="en-CA" sz="5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5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CA" sz="7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1747AB-E19B-6074-0B1E-9C36520F7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163" y="489576"/>
                <a:ext cx="4900387" cy="1200329"/>
              </a:xfrm>
              <a:prstGeom prst="rect">
                <a:avLst/>
              </a:prstGeom>
              <a:blipFill>
                <a:blip r:embed="rId7"/>
                <a:stretch>
                  <a:fillRect l="-9453" t="-19797" r="-5721" b="-40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/>
              <p:nvPr/>
            </p:nvSpPr>
            <p:spPr>
              <a:xfrm>
                <a:off x="1149350" y="1990070"/>
                <a:ext cx="5270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lives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1990070"/>
                <a:ext cx="5270500" cy="1200329"/>
              </a:xfrm>
              <a:prstGeom prst="rect">
                <a:avLst/>
              </a:prstGeom>
              <a:blipFill>
                <a:blip r:embed="rId8"/>
                <a:stretch>
                  <a:fillRect l="-8796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FFE42D-A9A9-7AF6-4020-7E9781E09A23}"/>
                  </a:ext>
                </a:extLst>
              </p:cNvPr>
              <p:cNvSpPr txBox="1"/>
              <p:nvPr/>
            </p:nvSpPr>
            <p:spPr>
              <a:xfrm>
                <a:off x="7691663" y="2007075"/>
                <a:ext cx="370023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CA" sz="4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FFE42D-A9A9-7AF6-4020-7E9781E09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663" y="2007075"/>
                <a:ext cx="3700238" cy="1107996"/>
              </a:xfrm>
              <a:prstGeom prst="rect">
                <a:avLst/>
              </a:prstGeom>
              <a:blipFill>
                <a:blip r:embed="rId9"/>
                <a:stretch>
                  <a:fillRect l="-11367" t="-18681" r="-906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ABA7E4-E4BF-9CC5-BAA9-9D1D688539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960" y="4648320"/>
              <a:ext cx="11718000" cy="1387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ABA7E4-E4BF-9CC5-BAA9-9D1D68853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7600" y="4638960"/>
                <a:ext cx="11736720" cy="140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4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9"/>
    </mc:Choice>
    <mc:Fallback xmlns="">
      <p:transition spd="slow" advTm="24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" grpId="0"/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25D5D68-AD22-8E9B-EC80-AA957998F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3" b="12803"/>
          <a:stretch/>
        </p:blipFill>
        <p:spPr bwMode="auto">
          <a:xfrm>
            <a:off x="150353" y="105381"/>
            <a:ext cx="5945647" cy="332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966743"/>
                  </p:ext>
                </p:extLst>
              </p:nvPr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966743"/>
                  </p:ext>
                </p:extLst>
              </p:nvPr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677" b="-98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BBF0A44-69B9-0766-6B4F-DEBBA08BAA9B}"/>
              </a:ext>
            </a:extLst>
          </p:cNvPr>
          <p:cNvGrpSpPr/>
          <p:nvPr/>
        </p:nvGrpSpPr>
        <p:grpSpPr>
          <a:xfrm>
            <a:off x="918673" y="3284386"/>
            <a:ext cx="4042165" cy="3673457"/>
            <a:chOff x="-186227" y="3267683"/>
            <a:chExt cx="4042165" cy="36734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F031CA-EAE8-4BD4-02B4-FC105B4956C4}"/>
                </a:ext>
              </a:extLst>
            </p:cNvPr>
            <p:cNvGrpSpPr/>
            <p:nvPr/>
          </p:nvGrpSpPr>
          <p:grpSpPr>
            <a:xfrm>
              <a:off x="-186227" y="3267683"/>
              <a:ext cx="4042165" cy="3673457"/>
              <a:chOff x="651649" y="3245138"/>
              <a:chExt cx="4042165" cy="367345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2C7E44-6093-D519-7914-9FEA75A43402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A38186D-4242-DC05-5F44-56D54E5125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/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DA12E9-E2E7-630A-A357-315CA94F94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03F39B-7323-27B7-8A05-3FDF46E158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972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7"/>
    </mc:Choice>
    <mc:Fallback xmlns="">
      <p:transition spd="slow" advTm="13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D2F7CE-5610-516D-80EB-A9CCE2C37C77}"/>
              </a:ext>
            </a:extLst>
          </p:cNvPr>
          <p:cNvSpPr txBox="1"/>
          <p:nvPr/>
        </p:nvSpPr>
        <p:spPr>
          <a:xfrm>
            <a:off x="0" y="1024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How can we use Clifford Algebras to do </a:t>
            </a:r>
            <a:r>
              <a:rPr lang="en-GB" sz="6600" u="sng" dirty="0"/>
              <a:t>rotations</a:t>
            </a:r>
            <a:r>
              <a:rPr lang="en-GB" sz="6600" dirty="0"/>
              <a:t> with a </a:t>
            </a:r>
            <a:br>
              <a:rPr lang="en-GB" sz="6600" dirty="0"/>
            </a:br>
            <a:r>
              <a:rPr lang="en-GB" sz="6600" dirty="0"/>
              <a:t>double-sided operation?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AEDEF-75FF-5FD2-E343-076F2817061C}"/>
                  </a:ext>
                </a:extLst>
              </p:cNvPr>
              <p:cNvSpPr txBox="1"/>
              <p:nvPr/>
            </p:nvSpPr>
            <p:spPr>
              <a:xfrm>
                <a:off x="0" y="3104533"/>
                <a:ext cx="12192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Start with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7AEDEF-75FF-5FD2-E343-076F28170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4533"/>
                <a:ext cx="12192000" cy="1323439"/>
              </a:xfrm>
              <a:prstGeom prst="rect">
                <a:avLst/>
              </a:prstGeom>
              <a:blipFill>
                <a:blip r:embed="rId2"/>
                <a:stretch>
                  <a:fillRect l="-1500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/>
              <p:nvPr/>
            </p:nvSpPr>
            <p:spPr>
              <a:xfrm>
                <a:off x="-1" y="454596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545960"/>
                <a:ext cx="1219200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/>
              <p:nvPr/>
            </p:nvSpPr>
            <p:spPr>
              <a:xfrm>
                <a:off x="0" y="5639611"/>
                <a:ext cx="12192000" cy="1189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66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66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6600" dirty="0"/>
                  <a:t> for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6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39611"/>
                <a:ext cx="12192000" cy="1189621"/>
              </a:xfrm>
              <a:prstGeom prst="rect">
                <a:avLst/>
              </a:prstGeom>
              <a:blipFill>
                <a:blip r:embed="rId4"/>
                <a:stretch>
                  <a:fillRect t="-16410" b="-328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9F3FA-EBB9-3D80-279E-537BD0B27347}"/>
              </a:ext>
            </a:extLst>
          </p:cNvPr>
          <p:cNvCxnSpPr>
            <a:cxnSpLocks/>
          </p:cNvCxnSpPr>
          <p:nvPr/>
        </p:nvCxnSpPr>
        <p:spPr>
          <a:xfrm flipH="1">
            <a:off x="0" y="312744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4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265471" y="-70336"/>
                <a:ext cx="9969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Reflection: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GB" sz="7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-70336"/>
                <a:ext cx="9969910" cy="1200329"/>
              </a:xfrm>
              <a:prstGeom prst="rect">
                <a:avLst/>
              </a:prstGeom>
              <a:blipFill>
                <a:blip r:embed="rId3"/>
                <a:stretch>
                  <a:fillRect l="-4648" t="-18782" b="-41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258C45-10A5-D4B7-07DD-16A10514CE79}"/>
              </a:ext>
            </a:extLst>
          </p:cNvPr>
          <p:cNvCxnSpPr>
            <a:cxnSpLocks/>
          </p:cNvCxnSpPr>
          <p:nvPr/>
        </p:nvCxnSpPr>
        <p:spPr>
          <a:xfrm flipH="1">
            <a:off x="0" y="11299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C31807-FE24-DB2B-F641-398CB2C651C6}"/>
              </a:ext>
            </a:extLst>
          </p:cNvPr>
          <p:cNvCxnSpPr>
            <a:cxnSpLocks/>
          </p:cNvCxnSpPr>
          <p:nvPr/>
        </p:nvCxnSpPr>
        <p:spPr>
          <a:xfrm>
            <a:off x="6096000" y="1129993"/>
            <a:ext cx="0" cy="572800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/>
              <p:nvPr/>
            </p:nvSpPr>
            <p:spPr>
              <a:xfrm>
                <a:off x="1362751" y="1244292"/>
                <a:ext cx="3277828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51" y="1244292"/>
                <a:ext cx="3277828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/>
              <p:nvPr/>
            </p:nvSpPr>
            <p:spPr>
              <a:xfrm>
                <a:off x="96173" y="3403698"/>
                <a:ext cx="591815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7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700" b="0" i="1" smtClean="0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77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7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7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7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7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7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7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7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7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7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3403698"/>
                <a:ext cx="5918158" cy="2554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871C81-1BDC-25F5-687D-1C9DFCC43148}"/>
                  </a:ext>
                </a:extLst>
              </p:cNvPr>
              <p:cNvSpPr txBox="1"/>
              <p:nvPr/>
            </p:nvSpPr>
            <p:spPr>
              <a:xfrm>
                <a:off x="6818485" y="3403697"/>
                <a:ext cx="4725813" cy="3445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den>
                    </m:f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871C81-1BDC-25F5-687D-1C9DFCC4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85" y="3403697"/>
                <a:ext cx="4725813" cy="34453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8A824-B500-A5BA-DE83-F8D71AA106B8}"/>
                  </a:ext>
                </a:extLst>
              </p:cNvPr>
              <p:cNvSpPr txBox="1"/>
              <p:nvPr/>
            </p:nvSpPr>
            <p:spPr>
              <a:xfrm>
                <a:off x="7129489" y="1221432"/>
                <a:ext cx="4209070" cy="21365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D8A824-B500-A5BA-DE83-F8D71AA10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89" y="1221432"/>
                <a:ext cx="4209070" cy="2136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475E64-9D7B-BB12-7B17-57DCDB93E9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09480" y="816120"/>
              <a:ext cx="6399360" cy="6018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475E64-9D7B-BB12-7B17-57DCDB93E9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0120" y="806760"/>
                <a:ext cx="6418080" cy="603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155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5"/>
    </mc:Choice>
    <mc:Fallback xmlns="">
      <p:transition spd="slow" advTm="6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build="p"/>
      <p:bldP spid="11" grpId="0" build="p"/>
      <p:bldP spid="12" grpId="0" uiExpand="1" build="p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265471" y="280714"/>
                <a:ext cx="9969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Reflection: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GB" sz="7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80714"/>
                <a:ext cx="9969910" cy="1200329"/>
              </a:xfrm>
              <a:prstGeom prst="rect">
                <a:avLst/>
              </a:prstGeom>
              <a:blipFill>
                <a:blip r:embed="rId3"/>
                <a:stretch>
                  <a:fillRect l="-4648" t="-18782" b="-41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BEE2F9E-AE02-B05A-634E-19FBE0921A8F}"/>
              </a:ext>
            </a:extLst>
          </p:cNvPr>
          <p:cNvGrpSpPr/>
          <p:nvPr/>
        </p:nvGrpSpPr>
        <p:grpSpPr>
          <a:xfrm>
            <a:off x="6233160" y="1389603"/>
            <a:ext cx="4511040" cy="3250135"/>
            <a:chOff x="5741302" y="1120140"/>
            <a:chExt cx="4511040" cy="32501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D2F7CE-5610-516D-80EB-A9CCE2C37C77}"/>
                </a:ext>
              </a:extLst>
            </p:cNvPr>
            <p:cNvSpPr txBox="1"/>
            <p:nvPr/>
          </p:nvSpPr>
          <p:spPr>
            <a:xfrm>
              <a:off x="5741302" y="2061951"/>
              <a:ext cx="4511040" cy="230832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“</a:t>
              </a:r>
              <a:r>
                <a:rPr lang="en-GB" sz="7200" dirty="0" err="1"/>
                <a:t>versor</a:t>
              </a:r>
              <a:r>
                <a:rPr lang="en-GB" sz="7200" dirty="0"/>
                <a:t>” of length 1</a:t>
              </a:r>
              <a:endParaRPr lang="en-CA" sz="7200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BAD665C-E4A9-0D79-ECB1-1404AF35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0860" y="1120140"/>
              <a:ext cx="0" cy="93726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517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86">
        <p:fade/>
      </p:transition>
    </mc:Choice>
    <mc:Fallback xmlns="">
      <p:transition spd="med" advTm="6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D2F7CE-5610-516D-80EB-A9CCE2C37C77}"/>
              </a:ext>
            </a:extLst>
          </p:cNvPr>
          <p:cNvSpPr txBox="1"/>
          <p:nvPr/>
        </p:nvSpPr>
        <p:spPr>
          <a:xfrm>
            <a:off x="265471" y="1559031"/>
            <a:ext cx="9261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Rotation = 2 Reflections</a:t>
            </a:r>
            <a:endParaRPr lang="en-CA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265471" y="280714"/>
                <a:ext cx="99699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Reflection: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GB" sz="7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80714"/>
                <a:ext cx="9969910" cy="1200329"/>
              </a:xfrm>
              <a:prstGeom prst="rect">
                <a:avLst/>
              </a:prstGeom>
              <a:blipFill>
                <a:blip r:embed="rId3"/>
                <a:stretch>
                  <a:fillRect l="-4648" t="-18782" b="-41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9427D0-DD98-F30E-E415-84982CBC685C}"/>
                  </a:ext>
                </a:extLst>
              </p:cNvPr>
              <p:cNvSpPr txBox="1"/>
              <p:nvPr/>
            </p:nvSpPr>
            <p:spPr>
              <a:xfrm>
                <a:off x="265471" y="2898312"/>
                <a:ext cx="11002297" cy="3749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9427D0-DD98-F30E-E415-84982CBC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1" y="2898312"/>
                <a:ext cx="11002297" cy="3749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3819B2-DB59-2407-89FD-0FF8F2E829FC}"/>
              </a:ext>
            </a:extLst>
          </p:cNvPr>
          <p:cNvSpPr/>
          <p:nvPr/>
        </p:nvSpPr>
        <p:spPr>
          <a:xfrm>
            <a:off x="3875964" y="2898312"/>
            <a:ext cx="4585648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4E8F18-2F90-4CEB-6DB7-CC14BDD6BA75}"/>
              </a:ext>
            </a:extLst>
          </p:cNvPr>
          <p:cNvGrpSpPr/>
          <p:nvPr/>
        </p:nvGrpSpPr>
        <p:grpSpPr>
          <a:xfrm>
            <a:off x="2251880" y="2898310"/>
            <a:ext cx="7833816" cy="1200330"/>
            <a:chOff x="2251880" y="2898310"/>
            <a:chExt cx="7833816" cy="12003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A7FD70-B144-2F53-8655-8607BE61EEB8}"/>
                </a:ext>
              </a:extLst>
            </p:cNvPr>
            <p:cNvSpPr/>
            <p:nvPr/>
          </p:nvSpPr>
          <p:spPr>
            <a:xfrm>
              <a:off x="8461612" y="2898311"/>
              <a:ext cx="1624084" cy="120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291EE6-1CE5-6D74-3983-EF99A9AD5004}"/>
                </a:ext>
              </a:extLst>
            </p:cNvPr>
            <p:cNvSpPr/>
            <p:nvPr/>
          </p:nvSpPr>
          <p:spPr>
            <a:xfrm>
              <a:off x="2251880" y="2898310"/>
              <a:ext cx="1624084" cy="120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065D102-BB4E-C8D5-AA01-51C836B848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7720" y="3413160"/>
              <a:ext cx="7494480" cy="262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65D102-BB4E-C8D5-AA01-51C836B84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8360" y="3403800"/>
                <a:ext cx="7513200" cy="2644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47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29">
        <p:fade/>
      </p:transition>
    </mc:Choice>
    <mc:Fallback xmlns="">
      <p:transition spd="med" advTm="251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/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Rotation: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blipFill>
                <a:blip r:embed="rId3"/>
                <a:stretch>
                  <a:fillRect l="-3075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E10F3A5-7A1D-4609-1CC1-BBA430AB3D19}"/>
              </a:ext>
            </a:extLst>
          </p:cNvPr>
          <p:cNvGrpSpPr/>
          <p:nvPr/>
        </p:nvGrpSpPr>
        <p:grpSpPr>
          <a:xfrm>
            <a:off x="5136248" y="1068615"/>
            <a:ext cx="4511040" cy="3178488"/>
            <a:chOff x="5136248" y="1068615"/>
            <a:chExt cx="4511040" cy="31784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416EE-89CD-CDF1-128E-F3D5BB6A30E2}"/>
                </a:ext>
              </a:extLst>
            </p:cNvPr>
            <p:cNvSpPr txBox="1"/>
            <p:nvPr/>
          </p:nvSpPr>
          <p:spPr>
            <a:xfrm>
              <a:off x="5136248" y="1938779"/>
              <a:ext cx="4511040" cy="230832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“</a:t>
              </a:r>
              <a:r>
                <a:rPr lang="en-GB" sz="7200" dirty="0" err="1"/>
                <a:t>versor</a:t>
              </a:r>
              <a:r>
                <a:rPr lang="en-GB" sz="7200" dirty="0"/>
                <a:t>” of length 2</a:t>
              </a:r>
              <a:endParaRPr lang="en-CA" sz="7200" dirty="0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E36F9C2-1E41-D9EB-C646-2033025DF2D8}"/>
                </a:ext>
              </a:extLst>
            </p:cNvPr>
            <p:cNvSpPr/>
            <p:nvPr/>
          </p:nvSpPr>
          <p:spPr>
            <a:xfrm rot="5400000">
              <a:off x="6076041" y="621848"/>
              <a:ext cx="725715" cy="1619250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2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32">
        <p:fade/>
      </p:transition>
    </mc:Choice>
    <mc:Fallback xmlns="">
      <p:transition spd="med" advTm="63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Rotation: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blipFill>
                <a:blip r:embed="rId3"/>
                <a:stretch>
                  <a:fillRect l="-3075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258C45-10A5-D4B7-07DD-16A10514CE79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/>
              <p:nvPr/>
            </p:nvSpPr>
            <p:spPr>
              <a:xfrm>
                <a:off x="158920" y="1244292"/>
                <a:ext cx="3144719" cy="1612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0" y="1244292"/>
                <a:ext cx="3144719" cy="16124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/>
              <p:nvPr/>
            </p:nvSpPr>
            <p:spPr>
              <a:xfrm>
                <a:off x="872921" y="3543765"/>
                <a:ext cx="1054233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8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8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21" y="3543765"/>
                <a:ext cx="10542330" cy="286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45A7A4-90C9-158F-28BB-B6BCE888C5CA}"/>
                  </a:ext>
                </a:extLst>
              </p:cNvPr>
              <p:cNvSpPr txBox="1"/>
              <p:nvPr/>
            </p:nvSpPr>
            <p:spPr>
              <a:xfrm>
                <a:off x="7154102" y="1219669"/>
                <a:ext cx="4908006" cy="16617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45A7A4-90C9-158F-28BB-B6BCE888C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02" y="1219669"/>
                <a:ext cx="4908006" cy="1661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/>
              <p:nvPr/>
            </p:nvSpPr>
            <p:spPr>
              <a:xfrm>
                <a:off x="3641997" y="1244292"/>
                <a:ext cx="3144719" cy="1612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97" y="1244292"/>
                <a:ext cx="3144719" cy="16124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8C68E24-2E75-16BB-24F6-2A97B21CBB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17280" y="1971952"/>
              <a:ext cx="3538440" cy="3231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8C68E24-2E75-16BB-24F6-2A97B21CBB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7920" y="1962592"/>
                <a:ext cx="3557160" cy="325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24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30">
        <p:fade/>
      </p:transition>
    </mc:Choice>
    <mc:Fallback xmlns="">
      <p:transition spd="med" advTm="18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uiExpand="1" build="p" animBg="1"/>
      <p:bldP spid="10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Rotation: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blipFill>
                <a:blip r:embed="rId3"/>
                <a:stretch>
                  <a:fillRect l="-3075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258C45-10A5-D4B7-07DD-16A10514CE79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/>
              <p:nvPr/>
            </p:nvSpPr>
            <p:spPr>
              <a:xfrm>
                <a:off x="158920" y="1244292"/>
                <a:ext cx="3257380" cy="14657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0" y="1244292"/>
                <a:ext cx="3257380" cy="1465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/>
              <p:nvPr/>
            </p:nvSpPr>
            <p:spPr>
              <a:xfrm>
                <a:off x="1241411" y="2781187"/>
                <a:ext cx="9663150" cy="405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   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54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5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5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11" y="2781187"/>
                <a:ext cx="9663150" cy="4059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45A7A4-90C9-158F-28BB-B6BCE888C5CA}"/>
                  </a:ext>
                </a:extLst>
              </p:cNvPr>
              <p:cNvSpPr txBox="1"/>
              <p:nvPr/>
            </p:nvSpPr>
            <p:spPr>
              <a:xfrm>
                <a:off x="7154102" y="1173118"/>
                <a:ext cx="4908006" cy="16080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CA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3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45A7A4-90C9-158F-28BB-B6BCE888C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02" y="1173118"/>
                <a:ext cx="4908006" cy="16080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/>
              <p:nvPr/>
            </p:nvSpPr>
            <p:spPr>
              <a:xfrm>
                <a:off x="3594094" y="1244292"/>
                <a:ext cx="3382213" cy="14657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94" y="1244292"/>
                <a:ext cx="3382213" cy="14657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D3324E-8980-F13F-3BEC-992D8E3FE0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9560" y="1814400"/>
              <a:ext cx="9980640" cy="501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D3324E-8980-F13F-3BEC-992D8E3FE0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0200" y="1805040"/>
                <a:ext cx="9999360" cy="5032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35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74">
        <p:fade/>
      </p:transition>
    </mc:Choice>
    <mc:Fallback xmlns="">
      <p:transition spd="med" advTm="47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4" grpId="0" animBg="1"/>
      <p:bldP spid="1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Rotation: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14852"/>
                <a:ext cx="12095827" cy="1015663"/>
              </a:xfrm>
              <a:prstGeom prst="rect">
                <a:avLst/>
              </a:prstGeom>
              <a:blipFill>
                <a:blip r:embed="rId3"/>
                <a:stretch>
                  <a:fillRect l="-3075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258C45-10A5-D4B7-07DD-16A10514CE79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/>
              <p:nvPr/>
            </p:nvSpPr>
            <p:spPr>
              <a:xfrm>
                <a:off x="158920" y="1244292"/>
                <a:ext cx="3257380" cy="14657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/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BDDCE0-8BE1-2F36-6E39-AFBB56CD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0" y="1244292"/>
                <a:ext cx="3257380" cy="1465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/>
              <p:nvPr/>
            </p:nvSpPr>
            <p:spPr>
              <a:xfrm>
                <a:off x="241800" y="3059376"/>
                <a:ext cx="9773738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BC353A-15C4-F940-E425-AA27E286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00" y="3059376"/>
                <a:ext cx="9773738" cy="1169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/>
              <p:nvPr/>
            </p:nvSpPr>
            <p:spPr>
              <a:xfrm>
                <a:off x="3594094" y="1244292"/>
                <a:ext cx="3382213" cy="14657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20B594-1102-22D9-8C30-56ED45D2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94" y="1244292"/>
                <a:ext cx="3382213" cy="14657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D3324E-8980-F13F-3BEC-992D8E3FE0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9560" y="1814400"/>
              <a:ext cx="9980640" cy="501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D3324E-8980-F13F-3BEC-992D8E3FE0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0200" y="1805040"/>
                <a:ext cx="9999360" cy="5032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5108DC2-05A2-C831-01D2-A63316121331}"/>
              </a:ext>
            </a:extLst>
          </p:cNvPr>
          <p:cNvSpPr/>
          <p:nvPr/>
        </p:nvSpPr>
        <p:spPr>
          <a:xfrm>
            <a:off x="9186863" y="1385888"/>
            <a:ext cx="3005137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5EC8A-9DFB-A893-9FFC-14F3A03EF8F3}"/>
              </a:ext>
            </a:extLst>
          </p:cNvPr>
          <p:cNvSpPr/>
          <p:nvPr/>
        </p:nvSpPr>
        <p:spPr>
          <a:xfrm>
            <a:off x="2609850" y="5613708"/>
            <a:ext cx="7405688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395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74">
        <p:fade/>
      </p:transition>
    </mc:Choice>
    <mc:Fallback xmlns="">
      <p:transition spd="med" advTm="47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D2F7CE-5610-516D-80EB-A9CCE2C37C77}"/>
              </a:ext>
            </a:extLst>
          </p:cNvPr>
          <p:cNvSpPr txBox="1"/>
          <p:nvPr/>
        </p:nvSpPr>
        <p:spPr>
          <a:xfrm>
            <a:off x="265471" y="344380"/>
            <a:ext cx="1174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3 Reflections = Rotation + Reflection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9427D0-DD98-F30E-E415-84982CBC685C}"/>
                  </a:ext>
                </a:extLst>
              </p:cNvPr>
              <p:cNvSpPr txBox="1"/>
              <p:nvPr/>
            </p:nvSpPr>
            <p:spPr>
              <a:xfrm>
                <a:off x="110797" y="1970264"/>
                <a:ext cx="11926529" cy="4063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Sup>
                                <m:sSubSupPr>
                                  <m:ctrlPr>
                                    <a:rPr lang="en-GB" sz="6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6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7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7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7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7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9427D0-DD98-F30E-E415-84982CBC6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7" y="1970264"/>
                <a:ext cx="11926529" cy="4063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7C35179-5578-3793-AD26-C0A832055E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9880" y="1709640"/>
              <a:ext cx="4431240" cy="392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7C35179-5578-3793-AD26-C0A832055E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0520" y="1700280"/>
                <a:ext cx="4449960" cy="394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48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5"/>
    </mc:Choice>
    <mc:Fallback xmlns="">
      <p:transition spd="slow" advTm="1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800" dirty="0"/>
                  <a:t>3 Reflections: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→−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blipFill>
                <a:blip r:embed="rId3"/>
                <a:stretch>
                  <a:fillRect l="-2319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0214D6D4-CEBD-DEC1-2BF8-3FADC9B48488}"/>
              </a:ext>
            </a:extLst>
          </p:cNvPr>
          <p:cNvGrpSpPr/>
          <p:nvPr/>
        </p:nvGrpSpPr>
        <p:grpSpPr>
          <a:xfrm>
            <a:off x="5504738" y="1068616"/>
            <a:ext cx="4511040" cy="3178487"/>
            <a:chOff x="5504738" y="1068616"/>
            <a:chExt cx="4511040" cy="31784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416EE-89CD-CDF1-128E-F3D5BB6A30E2}"/>
                </a:ext>
              </a:extLst>
            </p:cNvPr>
            <p:cNvSpPr txBox="1"/>
            <p:nvPr/>
          </p:nvSpPr>
          <p:spPr>
            <a:xfrm>
              <a:off x="5504738" y="1938779"/>
              <a:ext cx="4511040" cy="230832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“</a:t>
              </a:r>
              <a:r>
                <a:rPr lang="en-GB" sz="7200" dirty="0" err="1"/>
                <a:t>versor</a:t>
              </a:r>
              <a:r>
                <a:rPr lang="en-GB" sz="7200" dirty="0"/>
                <a:t>” of length 3</a:t>
              </a:r>
              <a:endParaRPr lang="en-CA" sz="7200" dirty="0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E36F9C2-1E41-D9EB-C646-2033025DF2D8}"/>
                </a:ext>
              </a:extLst>
            </p:cNvPr>
            <p:cNvSpPr/>
            <p:nvPr/>
          </p:nvSpPr>
          <p:spPr>
            <a:xfrm rot="5400000">
              <a:off x="6559755" y="506624"/>
              <a:ext cx="725715" cy="1849699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389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96">
        <p:fade/>
      </p:transition>
    </mc:Choice>
    <mc:Fallback xmlns="">
      <p:transition spd="med" advTm="50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b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677" b="-98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BBF0A44-69B9-0766-6B4F-DEBBA08BAA9B}"/>
              </a:ext>
            </a:extLst>
          </p:cNvPr>
          <p:cNvGrpSpPr/>
          <p:nvPr/>
        </p:nvGrpSpPr>
        <p:grpSpPr>
          <a:xfrm>
            <a:off x="918673" y="3284386"/>
            <a:ext cx="4042165" cy="3673457"/>
            <a:chOff x="-186227" y="3267683"/>
            <a:chExt cx="4042165" cy="36734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F031CA-EAE8-4BD4-02B4-FC105B4956C4}"/>
                </a:ext>
              </a:extLst>
            </p:cNvPr>
            <p:cNvGrpSpPr/>
            <p:nvPr/>
          </p:nvGrpSpPr>
          <p:grpSpPr>
            <a:xfrm>
              <a:off x="-186227" y="3267683"/>
              <a:ext cx="4042165" cy="3673457"/>
              <a:chOff x="651649" y="3245138"/>
              <a:chExt cx="4042165" cy="367345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2C7E44-6093-D519-7914-9FEA75A43402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A38186D-4242-DC05-5F44-56D54E5125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/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DA12E9-E2E7-630A-A357-315CA94F94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03F39B-7323-27B7-8A05-3FDF46E158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DE23B-5BB4-B0FA-34F1-3EBF9E0CF181}"/>
              </a:ext>
            </a:extLst>
          </p:cNvPr>
          <p:cNvSpPr txBox="1"/>
          <p:nvPr/>
        </p:nvSpPr>
        <p:spPr>
          <a:xfrm>
            <a:off x="1137165" y="-95966"/>
            <a:ext cx="39379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This video:</a:t>
            </a:r>
            <a:endParaRPr lang="en-CA" sz="11500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3E5B062-24A4-1911-2E83-DA5135FBC0C1}"/>
              </a:ext>
            </a:extLst>
          </p:cNvPr>
          <p:cNvSpPr/>
          <p:nvPr/>
        </p:nvSpPr>
        <p:spPr>
          <a:xfrm>
            <a:off x="8648700" y="-477042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30337F86-504B-AE02-105D-6E0F88D44B06}"/>
              </a:ext>
            </a:extLst>
          </p:cNvPr>
          <p:cNvSpPr/>
          <p:nvPr/>
        </p:nvSpPr>
        <p:spPr>
          <a:xfrm>
            <a:off x="8648700" y="1849438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4DCCB5-0B08-5D9C-EC25-63E4F5354D14}"/>
              </a:ext>
            </a:extLst>
          </p:cNvPr>
          <p:cNvSpPr/>
          <p:nvPr/>
        </p:nvSpPr>
        <p:spPr>
          <a:xfrm>
            <a:off x="8648700" y="4157912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3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45">
        <p:fade/>
      </p:transition>
    </mc:Choice>
    <mc:Fallback xmlns="">
      <p:transition spd="med" advTm="3345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800" dirty="0"/>
                  <a:t>3 Reflections: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→−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blipFill>
                <a:blip r:embed="rId3"/>
                <a:stretch>
                  <a:fillRect l="-2319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/>
              <p:nvPr/>
            </p:nvSpPr>
            <p:spPr>
              <a:xfrm>
                <a:off x="4189864" y="1324633"/>
                <a:ext cx="7189857" cy="1889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864" y="1324633"/>
                <a:ext cx="7189857" cy="1889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/>
              <p:nvPr/>
            </p:nvSpPr>
            <p:spPr>
              <a:xfrm>
                <a:off x="0" y="3798900"/>
                <a:ext cx="121920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7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7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200"/>
                  </a:spcAft>
                </a:pPr>
                <a:r>
                  <a:rPr lang="en-GB" sz="72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CA" sz="7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7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7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8900"/>
                <a:ext cx="12192000" cy="2462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9204811-143E-F9DA-21D8-35D1608C56DB}"/>
              </a:ext>
            </a:extLst>
          </p:cNvPr>
          <p:cNvGrpSpPr/>
          <p:nvPr/>
        </p:nvGrpSpPr>
        <p:grpSpPr>
          <a:xfrm>
            <a:off x="158920" y="1113758"/>
            <a:ext cx="3841525" cy="2197268"/>
            <a:chOff x="158920" y="1113758"/>
            <a:chExt cx="3841525" cy="219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/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/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CA" sz="3200" dirty="0"/>
                    <a:t>for 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3968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0F23DA2-9FF9-9105-D8D9-C97447426F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01280" y="3574440"/>
              <a:ext cx="4105800" cy="291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0F23DA2-9FF9-9105-D8D9-C97447426F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1920" y="3565080"/>
                <a:ext cx="4124520" cy="293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224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97">
        <p:fade/>
      </p:transition>
    </mc:Choice>
    <mc:Fallback xmlns="">
      <p:transition spd="med" advTm="19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800" dirty="0"/>
                  <a:t>3 Reflections: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→−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93170"/>
                <a:ext cx="12095827" cy="830997"/>
              </a:xfrm>
              <a:prstGeom prst="rect">
                <a:avLst/>
              </a:prstGeom>
              <a:blipFill>
                <a:blip r:embed="rId3"/>
                <a:stretch>
                  <a:fillRect l="-2319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/>
              <p:nvPr/>
            </p:nvSpPr>
            <p:spPr>
              <a:xfrm>
                <a:off x="4175576" y="1439929"/>
                <a:ext cx="7843216" cy="20109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CA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CA" sz="4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CA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CA" sz="4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CA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6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76" y="1439929"/>
                <a:ext cx="7843216" cy="2010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F5C90-B672-FC47-1456-1C3F7FA92372}"/>
              </a:ext>
            </a:extLst>
          </p:cNvPr>
          <p:cNvGrpSpPr/>
          <p:nvPr/>
        </p:nvGrpSpPr>
        <p:grpSpPr>
          <a:xfrm>
            <a:off x="158920" y="1113758"/>
            <a:ext cx="3841525" cy="2552365"/>
            <a:chOff x="158920" y="1113758"/>
            <a:chExt cx="3841525" cy="2552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/>
                <p:nvPr/>
              </p:nvSpPr>
              <p:spPr>
                <a:xfrm>
                  <a:off x="158920" y="1698533"/>
                  <a:ext cx="3744340" cy="1967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698533"/>
                  <a:ext cx="3744340" cy="19675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/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CA" sz="3200" dirty="0"/>
                    <a:t>for 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=1,2,3</m:t>
                      </m:r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3968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3762B-E788-4302-C8C7-654B0B26EEBE}"/>
                  </a:ext>
                </a:extLst>
              </p:cNvPr>
              <p:cNvSpPr txBox="1"/>
              <p:nvPr/>
            </p:nvSpPr>
            <p:spPr>
              <a:xfrm>
                <a:off x="1812982" y="3697199"/>
                <a:ext cx="9663150" cy="309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    −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3762B-E788-4302-C8C7-654B0B26E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82" y="3697199"/>
                <a:ext cx="9663150" cy="3096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7CCAFA-F03D-7EBB-079E-2FB773462D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7760" y="2197800"/>
              <a:ext cx="9514800" cy="4643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7CCAFA-F03D-7EBB-079E-2FB773462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8400" y="2188440"/>
                <a:ext cx="9533520" cy="466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89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272">
        <p:fade/>
      </p:transition>
    </mc:Choice>
    <mc:Fallback xmlns="">
      <p:transition spd="med" advTm="31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0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D2F7CE-5610-516D-80EB-A9CCE2C37C77}"/>
              </a:ext>
            </a:extLst>
          </p:cNvPr>
          <p:cNvSpPr txBox="1"/>
          <p:nvPr/>
        </p:nvSpPr>
        <p:spPr>
          <a:xfrm>
            <a:off x="265471" y="344380"/>
            <a:ext cx="1174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4 Reflections = 2 Rotation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F4AF1-3433-B16C-E3A3-0C850B0DFA6D}"/>
                  </a:ext>
                </a:extLst>
              </p:cNvPr>
              <p:cNvSpPr txBox="1"/>
              <p:nvPr/>
            </p:nvSpPr>
            <p:spPr>
              <a:xfrm>
                <a:off x="117989" y="1776336"/>
                <a:ext cx="12074011" cy="376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Sup>
                                    <m:sSubSupPr>
                                      <m:ctrlPr>
                                        <a:rPr lang="en-GB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57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5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5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7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7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5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6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F4AF1-3433-B16C-E3A3-0C850B0D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9" y="1776336"/>
                <a:ext cx="12074011" cy="3766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3AA448-C9AD-9FA7-B291-40EC481ED5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7920" y="2070000"/>
              <a:ext cx="4505760" cy="2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3AA448-C9AD-9FA7-B291-40EC481ED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8560" y="2060640"/>
                <a:ext cx="4524480" cy="285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10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5"/>
    </mc:Choice>
    <mc:Fallback xmlns="">
      <p:transition spd="slow" advTm="1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D2F7CE-5610-516D-80EB-A9CCE2C37C77}"/>
              </a:ext>
            </a:extLst>
          </p:cNvPr>
          <p:cNvSpPr txBox="1"/>
          <p:nvPr/>
        </p:nvSpPr>
        <p:spPr>
          <a:xfrm>
            <a:off x="265471" y="344380"/>
            <a:ext cx="1174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4 Reflections = 2 Rotation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F4AF1-3433-B16C-E3A3-0C850B0DFA6D}"/>
                  </a:ext>
                </a:extLst>
              </p:cNvPr>
              <p:cNvSpPr txBox="1"/>
              <p:nvPr/>
            </p:nvSpPr>
            <p:spPr>
              <a:xfrm>
                <a:off x="117989" y="1776336"/>
                <a:ext cx="12074011" cy="3766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Sup>
                                    <m:sSubSupPr>
                                      <m:ctrlPr>
                                        <a:rPr lang="en-GB" sz="4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57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5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5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7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7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5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57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6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F4AF1-3433-B16C-E3A3-0C850B0D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9" y="1776336"/>
                <a:ext cx="12074011" cy="3766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3AA448-C9AD-9FA7-B291-40EC481ED5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7920" y="2070000"/>
              <a:ext cx="4505760" cy="266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3AA448-C9AD-9FA7-B291-40EC481ED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8560" y="2060640"/>
                <a:ext cx="45244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B84F1B0-2707-C597-44FD-72303339CA89}"/>
              </a:ext>
            </a:extLst>
          </p:cNvPr>
          <p:cNvGrpSpPr/>
          <p:nvPr/>
        </p:nvGrpSpPr>
        <p:grpSpPr>
          <a:xfrm>
            <a:off x="2361063" y="5166749"/>
            <a:ext cx="6950868" cy="1562055"/>
            <a:chOff x="4940490" y="966609"/>
            <a:chExt cx="6950868" cy="15620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1921DA-F95A-6B03-B4DA-BF630D6A4D82}"/>
                </a:ext>
              </a:extLst>
            </p:cNvPr>
            <p:cNvSpPr txBox="1"/>
            <p:nvPr/>
          </p:nvSpPr>
          <p:spPr>
            <a:xfrm>
              <a:off x="5459496" y="1513001"/>
              <a:ext cx="6431862" cy="10156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“</a:t>
              </a:r>
              <a:r>
                <a:rPr lang="en-GB" sz="6000" dirty="0" err="1"/>
                <a:t>versor</a:t>
              </a:r>
              <a:r>
                <a:rPr lang="en-GB" sz="6000" dirty="0"/>
                <a:t>” of length 4</a:t>
              </a:r>
              <a:endParaRPr lang="en-CA" sz="6000" dirty="0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C1FF3FD3-08F2-D22F-1B45-F6037843F207}"/>
                </a:ext>
              </a:extLst>
            </p:cNvPr>
            <p:cNvSpPr/>
            <p:nvPr/>
          </p:nvSpPr>
          <p:spPr>
            <a:xfrm rot="5400000">
              <a:off x="6448184" y="-541085"/>
              <a:ext cx="451142" cy="3466530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31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5"/>
    </mc:Choice>
    <mc:Fallback xmlns="">
      <p:transition spd="slow" advTm="1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/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600" dirty="0"/>
                  <a:t>4 Reflections: 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4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F1197-0DFC-BDBB-8D41-464624F5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blipFill>
                <a:blip r:embed="rId3"/>
                <a:stretch>
                  <a:fillRect l="-2150" t="-15152" b="-37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A1CBF49-05B2-7325-9298-D8C8C0F9FAA1}"/>
              </a:ext>
            </a:extLst>
          </p:cNvPr>
          <p:cNvGrpSpPr/>
          <p:nvPr/>
        </p:nvGrpSpPr>
        <p:grpSpPr>
          <a:xfrm>
            <a:off x="4571288" y="1068616"/>
            <a:ext cx="4511040" cy="3178487"/>
            <a:chOff x="4571288" y="1068616"/>
            <a:chExt cx="4511040" cy="31784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416EE-89CD-CDF1-128E-F3D5BB6A30E2}"/>
                </a:ext>
              </a:extLst>
            </p:cNvPr>
            <p:cNvSpPr txBox="1"/>
            <p:nvPr/>
          </p:nvSpPr>
          <p:spPr>
            <a:xfrm>
              <a:off x="4571288" y="1938779"/>
              <a:ext cx="4511040" cy="230832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“</a:t>
              </a:r>
              <a:r>
                <a:rPr lang="en-GB" sz="7200" dirty="0" err="1"/>
                <a:t>versor</a:t>
              </a:r>
              <a:r>
                <a:rPr lang="en-GB" sz="7200" dirty="0"/>
                <a:t>” of length 4</a:t>
              </a:r>
              <a:endParaRPr lang="en-CA" sz="7200" dirty="0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E36F9C2-1E41-D9EB-C646-2033025DF2D8}"/>
                </a:ext>
              </a:extLst>
            </p:cNvPr>
            <p:cNvSpPr/>
            <p:nvPr/>
          </p:nvSpPr>
          <p:spPr>
            <a:xfrm rot="5400000">
              <a:off x="5941198" y="191730"/>
              <a:ext cx="725715" cy="2479487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468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41">
        <p:fade/>
      </p:transition>
    </mc:Choice>
    <mc:Fallback xmlns="">
      <p:transition spd="med" advTm="4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/>
              <p:nvPr/>
            </p:nvSpPr>
            <p:spPr>
              <a:xfrm>
                <a:off x="3536505" y="1324633"/>
                <a:ext cx="8496576" cy="1889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05" y="1324633"/>
                <a:ext cx="8496576" cy="1889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/>
              <p:nvPr/>
            </p:nvSpPr>
            <p:spPr>
              <a:xfrm>
                <a:off x="0" y="3798900"/>
                <a:ext cx="12192000" cy="223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3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6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3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CA" sz="63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3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3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3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300" dirty="0"/>
              </a:p>
              <a:p>
                <a:pPr>
                  <a:spcAft>
                    <a:spcPts val="1200"/>
                  </a:spcAft>
                </a:pPr>
                <a:r>
                  <a:rPr lang="en-GB" sz="6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sz="6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8900"/>
                <a:ext cx="12192000" cy="2231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1CD96D6-1595-7BC1-1BA2-F960FB0A2B6D}"/>
              </a:ext>
            </a:extLst>
          </p:cNvPr>
          <p:cNvGrpSpPr/>
          <p:nvPr/>
        </p:nvGrpSpPr>
        <p:grpSpPr>
          <a:xfrm>
            <a:off x="158920" y="1113758"/>
            <a:ext cx="3841525" cy="2197268"/>
            <a:chOff x="158920" y="1113758"/>
            <a:chExt cx="3841525" cy="219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/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/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CA" sz="3200" dirty="0"/>
                    <a:t>for 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=1,2,3,4</m:t>
                      </m:r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3968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74518-AC55-5CF8-DAB2-DD64C20B7DCD}"/>
                  </a:ext>
                </a:extLst>
              </p:cNvPr>
              <p:cNvSpPr txBox="1"/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600" dirty="0"/>
                  <a:t>4 Reflections: 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4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74518-AC55-5CF8-DAB2-DD64C20B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blipFill>
                <a:blip r:embed="rId7"/>
                <a:stretch>
                  <a:fillRect l="-2150" t="-15152" b="-37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664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6">
        <p:fade/>
      </p:transition>
    </mc:Choice>
    <mc:Fallback xmlns="">
      <p:transition spd="med" advTm="7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/>
              <p:nvPr/>
            </p:nvSpPr>
            <p:spPr>
              <a:xfrm>
                <a:off x="3536505" y="1324633"/>
                <a:ext cx="8496576" cy="1889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05" y="1324633"/>
                <a:ext cx="8496576" cy="1889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/>
              <p:nvPr/>
            </p:nvSpPr>
            <p:spPr>
              <a:xfrm>
                <a:off x="0" y="3798900"/>
                <a:ext cx="12192000" cy="2231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3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6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3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6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CA" sz="63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3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3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3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6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300" dirty="0"/>
              </a:p>
              <a:p>
                <a:pPr>
                  <a:spcAft>
                    <a:spcPts val="1200"/>
                  </a:spcAft>
                </a:pPr>
                <a:r>
                  <a:rPr lang="en-GB" sz="6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sz="6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BE69EA-18FE-4161-678D-ADBCBFD2F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8900"/>
                <a:ext cx="12192000" cy="2231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1CD96D6-1595-7BC1-1BA2-F960FB0A2B6D}"/>
              </a:ext>
            </a:extLst>
          </p:cNvPr>
          <p:cNvGrpSpPr/>
          <p:nvPr/>
        </p:nvGrpSpPr>
        <p:grpSpPr>
          <a:xfrm>
            <a:off x="158920" y="1113758"/>
            <a:ext cx="3841525" cy="2197268"/>
            <a:chOff x="158920" y="1113758"/>
            <a:chExt cx="3841525" cy="219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/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698533"/>
                  <a:ext cx="3144719" cy="16124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/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CA" sz="3200" dirty="0"/>
                    <a:t>for 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=1,2,3,4</m:t>
                      </m:r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3968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74518-AC55-5CF8-DAB2-DD64C20B7DCD}"/>
                  </a:ext>
                </a:extLst>
              </p:cNvPr>
              <p:cNvSpPr txBox="1"/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600" dirty="0"/>
                  <a:t>4 Reflections: 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4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474518-AC55-5CF8-DAB2-DD64C20B7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blipFill>
                <a:blip r:embed="rId7"/>
                <a:stretch>
                  <a:fillRect l="-2150" t="-15152" b="-37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03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6">
        <p:fade/>
      </p:transition>
    </mc:Choice>
    <mc:Fallback xmlns="">
      <p:transition spd="med" advTm="7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H="1">
            <a:off x="0" y="109189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/>
              <p:nvPr/>
            </p:nvSpPr>
            <p:spPr>
              <a:xfrm>
                <a:off x="4032880" y="1462050"/>
                <a:ext cx="8019250" cy="1776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GB" sz="4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42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08FBFD-F924-3DD9-8541-3AFF97DF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0" y="1462050"/>
                <a:ext cx="8019250" cy="1776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F5C90-B672-FC47-1456-1C3F7FA92372}"/>
              </a:ext>
            </a:extLst>
          </p:cNvPr>
          <p:cNvGrpSpPr/>
          <p:nvPr/>
        </p:nvGrpSpPr>
        <p:grpSpPr>
          <a:xfrm>
            <a:off x="158920" y="1113758"/>
            <a:ext cx="3841525" cy="2552365"/>
            <a:chOff x="158920" y="1113758"/>
            <a:chExt cx="3841525" cy="2552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/>
                <p:nvPr/>
              </p:nvSpPr>
              <p:spPr>
                <a:xfrm>
                  <a:off x="158920" y="1698533"/>
                  <a:ext cx="3744340" cy="196759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CA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79AFE6F-96F6-E5DA-E9C2-D1A86D859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698533"/>
                  <a:ext cx="3744340" cy="19675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/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CA" sz="3200" dirty="0"/>
                    <a:t>for 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=1,2,3,4</m:t>
                      </m:r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01467D8-7283-CC07-6D53-4F5C9B2EA4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20" y="1113758"/>
                  <a:ext cx="3841525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3968"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3762B-E788-4302-C8C7-654B0B26EEBE}"/>
                  </a:ext>
                </a:extLst>
              </p:cNvPr>
              <p:cNvSpPr txBox="1"/>
              <p:nvPr/>
            </p:nvSpPr>
            <p:spPr>
              <a:xfrm>
                <a:off x="819150" y="3697199"/>
                <a:ext cx="10858500" cy="3102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    −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33762B-E788-4302-C8C7-654B0B26E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" y="3697199"/>
                <a:ext cx="10858500" cy="3102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09ECA-1774-4483-02D7-914FA18456AF}"/>
                  </a:ext>
                </a:extLst>
              </p:cNvPr>
              <p:cNvSpPr txBox="1"/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600" dirty="0"/>
                  <a:t>4 Reflections: 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4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GB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709ECA-1774-4483-02D7-914FA184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93170"/>
                <a:ext cx="12192000" cy="800219"/>
              </a:xfrm>
              <a:prstGeom prst="rect">
                <a:avLst/>
              </a:prstGeom>
              <a:blipFill>
                <a:blip r:embed="rId7"/>
                <a:stretch>
                  <a:fillRect l="-2150" t="-15152" b="-378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86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272">
        <p:fade/>
      </p:transition>
    </mc:Choice>
    <mc:Fallback xmlns="">
      <p:transition spd="med" advTm="31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0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0B7208-A32A-8E42-314D-1560C73ECC29}"/>
                  </a:ext>
                </a:extLst>
              </p:cNvPr>
              <p:cNvSpPr txBox="1"/>
              <p:nvPr/>
            </p:nvSpPr>
            <p:spPr>
              <a:xfrm>
                <a:off x="0" y="653778"/>
                <a:ext cx="12192000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GB" sz="5700" b="1" u="sng" dirty="0"/>
                  <a:t>Odd</a:t>
                </a:r>
                <a:r>
                  <a:rPr lang="en-GB" sz="5700" dirty="0"/>
                  <a:t>-length </a:t>
                </a:r>
                <a:r>
                  <a:rPr lang="en-GB" sz="5700" dirty="0" err="1"/>
                  <a:t>Versor</a:t>
                </a:r>
                <a:r>
                  <a:rPr lang="en-GB" sz="5700" dirty="0"/>
                  <a:t> = Reflected Rotation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GB" sz="5400" dirty="0"/>
                  <a:t> 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5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5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sz="5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GB" sz="5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5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CA" sz="5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0B7208-A32A-8E42-314D-1560C73EC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3778"/>
                <a:ext cx="12192000" cy="2108269"/>
              </a:xfrm>
              <a:prstGeom prst="rect">
                <a:avLst/>
              </a:prstGeom>
              <a:blipFill>
                <a:blip r:embed="rId3"/>
                <a:stretch>
                  <a:fillRect l="-950" t="-8382" r="-9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/>
              <p:nvPr/>
            </p:nvSpPr>
            <p:spPr>
              <a:xfrm>
                <a:off x="209550" y="3785621"/>
                <a:ext cx="11772900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GB" sz="6000" b="1" u="sng" dirty="0"/>
                  <a:t>Even</a:t>
                </a:r>
                <a:r>
                  <a:rPr lang="en-GB" sz="6000" dirty="0"/>
                  <a:t>-length </a:t>
                </a:r>
                <a:r>
                  <a:rPr lang="en-GB" sz="6000" dirty="0" err="1"/>
                  <a:t>Versor</a:t>
                </a:r>
                <a:r>
                  <a:rPr lang="en-GB" sz="6000" dirty="0"/>
                  <a:t> = Pure Rotation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GB" sz="5400" dirty="0"/>
                  <a:t>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785621"/>
                <a:ext cx="11772900" cy="2154436"/>
              </a:xfrm>
              <a:prstGeom prst="rect">
                <a:avLst/>
              </a:prstGeom>
              <a:blipFill>
                <a:blip r:embed="rId4"/>
                <a:stretch>
                  <a:fillRect t="-84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172EE1-65F4-866C-EF5D-0BD1F338AC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7480" y="2020680"/>
              <a:ext cx="9510480" cy="4132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172EE1-65F4-866C-EF5D-0BD1F338A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8120" y="2011320"/>
                <a:ext cx="9529200" cy="415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50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44"/>
    </mc:Choice>
    <mc:Fallback xmlns="">
      <p:transition spd="slow" advTm="37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8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V="1">
            <a:off x="62865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0B7208-A32A-8E42-314D-1560C73ECC29}"/>
              </a:ext>
            </a:extLst>
          </p:cNvPr>
          <p:cNvSpPr txBox="1"/>
          <p:nvPr/>
        </p:nvSpPr>
        <p:spPr>
          <a:xfrm>
            <a:off x="0" y="0"/>
            <a:ext cx="6488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4300" dirty="0"/>
              <a:t>Infinite number of formulas that do same </a:t>
            </a:r>
            <a:r>
              <a:rPr lang="en-CA" sz="4300" b="1" u="sng" dirty="0"/>
              <a:t>reflection</a:t>
            </a:r>
            <a:r>
              <a:rPr lang="en-CA" sz="43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/>
              <p:nvPr/>
            </p:nvSpPr>
            <p:spPr>
              <a:xfrm>
                <a:off x="26670" y="1856165"/>
                <a:ext cx="6488430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CA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GB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GB" sz="4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GB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" y="1856165"/>
                <a:ext cx="6488430" cy="418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/>
              <p:nvPr/>
            </p:nvSpPr>
            <p:spPr>
              <a:xfrm>
                <a:off x="6537960" y="225377"/>
                <a:ext cx="5398769" cy="17543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Enforce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𝑈𝑈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60" y="225377"/>
                <a:ext cx="5398769" cy="1754326"/>
              </a:xfrm>
              <a:prstGeom prst="rect">
                <a:avLst/>
              </a:prstGeom>
              <a:blipFill>
                <a:blip r:embed="rId4"/>
                <a:stretch>
                  <a:fillRect t="-808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/>
              <p:nvPr/>
            </p:nvSpPr>
            <p:spPr>
              <a:xfrm>
                <a:off x="6345243" y="3749612"/>
                <a:ext cx="6008370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5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5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243" y="3749612"/>
                <a:ext cx="6008370" cy="2092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0B26FBE-289A-4B86-CC17-F4E68F715184}"/>
              </a:ext>
            </a:extLst>
          </p:cNvPr>
          <p:cNvSpPr txBox="1"/>
          <p:nvPr/>
        </p:nvSpPr>
        <p:spPr>
          <a:xfrm>
            <a:off x="6537957" y="2111372"/>
            <a:ext cx="5398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CA" sz="4800" dirty="0"/>
              <a:t>Only 2 formulas do same reflection: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55012D-60E9-D9EB-FAC7-03F1278BE2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1000" y="2621520"/>
              <a:ext cx="8768520" cy="316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55012D-60E9-D9EB-FAC7-03F1278BE2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1640" y="2612160"/>
                <a:ext cx="8787240" cy="318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32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15"/>
    </mc:Choice>
    <mc:Fallback xmlns="">
      <p:transition spd="slow" advTm="4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5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2B19E5-36B4-D42B-39DC-ED825F01BE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b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8677" b="-98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BBF0A44-69B9-0766-6B4F-DEBBA08BAA9B}"/>
              </a:ext>
            </a:extLst>
          </p:cNvPr>
          <p:cNvGrpSpPr/>
          <p:nvPr/>
        </p:nvGrpSpPr>
        <p:grpSpPr>
          <a:xfrm>
            <a:off x="918673" y="3284386"/>
            <a:ext cx="4042165" cy="3673457"/>
            <a:chOff x="-186227" y="3267683"/>
            <a:chExt cx="4042165" cy="36734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F031CA-EAE8-4BD4-02B4-FC105B4956C4}"/>
                </a:ext>
              </a:extLst>
            </p:cNvPr>
            <p:cNvGrpSpPr/>
            <p:nvPr/>
          </p:nvGrpSpPr>
          <p:grpSpPr>
            <a:xfrm>
              <a:off x="-186227" y="3267683"/>
              <a:ext cx="4042165" cy="3673457"/>
              <a:chOff x="651649" y="3245138"/>
              <a:chExt cx="4042165" cy="367345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2C7E44-6093-D519-7914-9FEA75A43402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A38186D-4242-DC05-5F44-56D54E5125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D4AC7AF-7590-92FF-1A97-632371C6CD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CDD1D8BD-CC81-D442-55CA-3C1431B5CC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/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61D5930-BF35-FE54-774E-F3CE3DFC3E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DA12E9-E2E7-630A-A357-315CA94F94C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03F39B-7323-27B7-8A05-3FDF46E1581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BDE23B-5BB4-B0FA-34F1-3EBF9E0CF181}"/>
              </a:ext>
            </a:extLst>
          </p:cNvPr>
          <p:cNvSpPr txBox="1"/>
          <p:nvPr/>
        </p:nvSpPr>
        <p:spPr>
          <a:xfrm>
            <a:off x="1137165" y="-95966"/>
            <a:ext cx="39379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/>
              <a:t>This video:</a:t>
            </a:r>
            <a:endParaRPr lang="en-CA" sz="11500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13E5B062-24A4-1911-2E83-DA5135FBC0C1}"/>
              </a:ext>
            </a:extLst>
          </p:cNvPr>
          <p:cNvSpPr/>
          <p:nvPr/>
        </p:nvSpPr>
        <p:spPr>
          <a:xfrm>
            <a:off x="8648700" y="-477042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30337F86-504B-AE02-105D-6E0F88D44B06}"/>
              </a:ext>
            </a:extLst>
          </p:cNvPr>
          <p:cNvSpPr/>
          <p:nvPr/>
        </p:nvSpPr>
        <p:spPr>
          <a:xfrm>
            <a:off x="8648700" y="1849438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FA4DCCB5-0B08-5D9C-EC25-63E4F5354D14}"/>
              </a:ext>
            </a:extLst>
          </p:cNvPr>
          <p:cNvSpPr/>
          <p:nvPr/>
        </p:nvSpPr>
        <p:spPr>
          <a:xfrm>
            <a:off x="8648700" y="4157912"/>
            <a:ext cx="3257550" cy="3258418"/>
          </a:xfrm>
          <a:prstGeom prst="mathMultiply">
            <a:avLst>
              <a:gd name="adj1" fmla="val 18842"/>
            </a:avLst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3A9B6E-712F-4533-FD46-71079ACC2069}"/>
              </a:ext>
            </a:extLst>
          </p:cNvPr>
          <p:cNvSpPr/>
          <p:nvPr/>
        </p:nvSpPr>
        <p:spPr>
          <a:xfrm>
            <a:off x="7981950" y="-95966"/>
            <a:ext cx="3937973" cy="251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C9EFE-F6B7-E521-0BC3-45862B4BCCC7}"/>
              </a:ext>
            </a:extLst>
          </p:cNvPr>
          <p:cNvSpPr/>
          <p:nvPr/>
        </p:nvSpPr>
        <p:spPr>
          <a:xfrm>
            <a:off x="7341638" y="2227517"/>
            <a:ext cx="5218596" cy="251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4942E4-0C21-365D-3A5B-F0E0F292E78A}"/>
              </a:ext>
            </a:extLst>
          </p:cNvPr>
          <p:cNvSpPr/>
          <p:nvPr/>
        </p:nvSpPr>
        <p:spPr>
          <a:xfrm>
            <a:off x="7449748" y="4329359"/>
            <a:ext cx="5218596" cy="2510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8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6">
        <p:fade/>
      </p:transition>
    </mc:Choice>
    <mc:Fallback xmlns="">
      <p:transition spd="med" advTm="4706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0A8899-653A-4752-0136-839A0A2B0BEE}"/>
              </a:ext>
            </a:extLst>
          </p:cNvPr>
          <p:cNvCxnSpPr>
            <a:cxnSpLocks/>
          </p:cNvCxnSpPr>
          <p:nvPr/>
        </p:nvCxnSpPr>
        <p:spPr>
          <a:xfrm flipV="1">
            <a:off x="62865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0B7208-A32A-8E42-314D-1560C73ECC29}"/>
              </a:ext>
            </a:extLst>
          </p:cNvPr>
          <p:cNvSpPr txBox="1"/>
          <p:nvPr/>
        </p:nvSpPr>
        <p:spPr>
          <a:xfrm>
            <a:off x="0" y="0"/>
            <a:ext cx="6488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4300" dirty="0"/>
              <a:t>Infinite number of formulas that do same </a:t>
            </a:r>
            <a:r>
              <a:rPr lang="en-CA" sz="4300" b="1" u="sng" dirty="0"/>
              <a:t>rotation</a:t>
            </a:r>
            <a:r>
              <a:rPr lang="en-CA" sz="43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/>
              <p:nvPr/>
            </p:nvSpPr>
            <p:spPr>
              <a:xfrm>
                <a:off x="26670" y="1856165"/>
                <a:ext cx="6488430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sSub>
                                <m:sSubPr>
                                  <m:ctrlPr>
                                    <a:rPr lang="en-GB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7015D6-F3D8-62CF-FF80-ED38491D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" y="1856165"/>
                <a:ext cx="6488430" cy="427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/>
              <p:nvPr/>
            </p:nvSpPr>
            <p:spPr>
              <a:xfrm>
                <a:off x="6537960" y="225377"/>
                <a:ext cx="5398769" cy="23221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Enforce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60" y="225377"/>
                <a:ext cx="5398769" cy="2322111"/>
              </a:xfrm>
              <a:prstGeom prst="rect">
                <a:avLst/>
              </a:prstGeom>
              <a:blipFill>
                <a:blip r:embed="rId4"/>
                <a:stretch>
                  <a:fillRect t="-615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/>
              <p:nvPr/>
            </p:nvSpPr>
            <p:spPr>
              <a:xfrm>
                <a:off x="6358891" y="4329818"/>
                <a:ext cx="600837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91" y="4329818"/>
                <a:ext cx="6008370" cy="1785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0B26FBE-289A-4B86-CC17-F4E68F715184}"/>
              </a:ext>
            </a:extLst>
          </p:cNvPr>
          <p:cNvSpPr txBox="1"/>
          <p:nvPr/>
        </p:nvSpPr>
        <p:spPr>
          <a:xfrm>
            <a:off x="6537957" y="2691578"/>
            <a:ext cx="5398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CA" sz="4800" dirty="0"/>
              <a:t>Only 2 formulas do same rotation: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32E748-CAFC-15EA-B4D8-5193F9120E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40640" y="5207400"/>
              <a:ext cx="3492720" cy="59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32E748-CAFC-15EA-B4D8-5193F9120E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1280" y="5198040"/>
                <a:ext cx="3511440" cy="61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410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49">
        <p:fade/>
      </p:transition>
    </mc:Choice>
    <mc:Fallback xmlns="">
      <p:transition spd="med" advTm="33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6" grpId="0" build="p"/>
      <p:bldP spid="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EC116E0-B28A-64D8-7B8F-79506AF51825}"/>
              </a:ext>
            </a:extLst>
          </p:cNvPr>
          <p:cNvGrpSpPr/>
          <p:nvPr/>
        </p:nvGrpSpPr>
        <p:grpSpPr>
          <a:xfrm>
            <a:off x="6801609" y="2685988"/>
            <a:ext cx="5098555" cy="2123773"/>
            <a:chOff x="6801609" y="2642446"/>
            <a:chExt cx="5098555" cy="21237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8098D6-4DD2-C2B0-F971-068E07FCCCF2}"/>
                </a:ext>
              </a:extLst>
            </p:cNvPr>
            <p:cNvSpPr/>
            <p:nvPr/>
          </p:nvSpPr>
          <p:spPr>
            <a:xfrm>
              <a:off x="6801609" y="3707723"/>
              <a:ext cx="5098555" cy="10584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B0B19CDD-F192-CB48-C322-4741E6B9A95B}"/>
                </a:ext>
              </a:extLst>
            </p:cNvPr>
            <p:cNvSpPr/>
            <p:nvPr/>
          </p:nvSpPr>
          <p:spPr>
            <a:xfrm rot="16200000">
              <a:off x="8858821" y="753094"/>
              <a:ext cx="1015662" cy="4794365"/>
            </a:xfrm>
            <a:prstGeom prst="rightBrace">
              <a:avLst>
                <a:gd name="adj1" fmla="val 8333"/>
                <a:gd name="adj2" fmla="val 74522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/>
              <p:nvPr/>
            </p:nvSpPr>
            <p:spPr>
              <a:xfrm>
                <a:off x="191751" y="211729"/>
                <a:ext cx="7287222" cy="18466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For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5400" dirty="0"/>
                  <a:t> enforce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0936A-9061-B63C-0374-1A3CA5C10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51" y="211729"/>
                <a:ext cx="7287222" cy="1846659"/>
              </a:xfrm>
              <a:prstGeom prst="rect">
                <a:avLst/>
              </a:prstGeom>
              <a:blipFill>
                <a:blip r:embed="rId3"/>
                <a:stretch>
                  <a:fillRect t="-7372" r="-166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/>
              <p:nvPr/>
            </p:nvSpPr>
            <p:spPr>
              <a:xfrm>
                <a:off x="291835" y="3815342"/>
                <a:ext cx="11581804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8F9F1-8336-9877-913E-C4D416E0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" y="3815342"/>
                <a:ext cx="11581804" cy="2523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0B26FBE-289A-4B86-CC17-F4E68F715184}"/>
              </a:ext>
            </a:extLst>
          </p:cNvPr>
          <p:cNvSpPr txBox="1"/>
          <p:nvPr/>
        </p:nvSpPr>
        <p:spPr>
          <a:xfrm>
            <a:off x="286425" y="2180191"/>
            <a:ext cx="5809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Only 2 formulas do same transformation: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6C3490-FB51-3605-A26A-707766EB8308}"/>
              </a:ext>
            </a:extLst>
          </p:cNvPr>
          <p:cNvGrpSpPr/>
          <p:nvPr/>
        </p:nvGrpSpPr>
        <p:grpSpPr>
          <a:xfrm>
            <a:off x="8114525" y="781355"/>
            <a:ext cx="3759114" cy="1723549"/>
            <a:chOff x="8114525" y="154149"/>
            <a:chExt cx="3759114" cy="1723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ED24C7-E78C-06DC-4BE0-CEDE7EA7B89D}"/>
                    </a:ext>
                  </a:extLst>
                </p:cNvPr>
                <p:cNvSpPr txBox="1"/>
                <p:nvPr/>
              </p:nvSpPr>
              <p:spPr>
                <a:xfrm>
                  <a:off x="8114525" y="862035"/>
                  <a:ext cx="3759114" cy="1015663"/>
                </a:xfrm>
                <a:prstGeom prst="rect">
                  <a:avLst/>
                </a:prstGeom>
                <a:solidFill>
                  <a:srgbClr val="FFF8E5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ED24C7-E78C-06DC-4BE0-CEDE7EA7B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25" y="862035"/>
                  <a:ext cx="3759114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D2863-D607-60E2-39DC-348D7DB64F82}"/>
                </a:ext>
              </a:extLst>
            </p:cNvPr>
            <p:cNvSpPr txBox="1"/>
            <p:nvPr/>
          </p:nvSpPr>
          <p:spPr>
            <a:xfrm>
              <a:off x="8114525" y="154149"/>
              <a:ext cx="3759114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</a:pPr>
              <a:r>
                <a:rPr lang="en-CA" sz="4000" dirty="0"/>
                <a:t>inverse = reverse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D9558BB-C1C2-AAA7-A887-4116408F8D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1840" y="1413000"/>
              <a:ext cx="10269000" cy="463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D9558BB-C1C2-AAA7-A887-4116408F8D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72480" y="1403640"/>
                <a:ext cx="10287720" cy="465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44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3"/>
    </mc:Choice>
    <mc:Fallback xmlns="">
      <p:transition spd="slow" advTm="35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Members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blipFill>
                <a:blip r:embed="rId3"/>
                <a:stretch>
                  <a:fillRect l="-3162" t="-6828" b="-136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BE07A-F6FE-6EBA-479E-B61D153550FB}"/>
                  </a:ext>
                </a:extLst>
              </p:cNvPr>
              <p:cNvSpPr txBox="1"/>
              <p:nvPr/>
            </p:nvSpPr>
            <p:spPr>
              <a:xfrm>
                <a:off x="120533" y="3392488"/>
                <a:ext cx="11976217" cy="2816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… are members of the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𝑺𝒑𝒊𝒏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CA" sz="6000" b="1" dirty="0"/>
                  <a:t> </a:t>
                </a:r>
                <a:r>
                  <a:rPr lang="en-CA" sz="6000" dirty="0"/>
                  <a:t>group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all rotations in </a:t>
                </a:r>
                <a14:m>
                  <m:oMath xmlns:m="http://schemas.openxmlformats.org/officeDocument/2006/math">
                    <m:r>
                      <a:rPr lang="en-CA" sz="5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5700" dirty="0"/>
                  <a:t>-dimensional space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double-cover of</a:t>
                </a:r>
                <a14:m>
                  <m:oMath xmlns:m="http://schemas.openxmlformats.org/officeDocument/2006/math"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700" dirty="0"/>
                  <a:t> group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BE07A-F6FE-6EBA-479E-B61D1535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3" y="3392488"/>
                <a:ext cx="11976217" cy="2816156"/>
              </a:xfrm>
              <a:prstGeom prst="rect">
                <a:avLst/>
              </a:prstGeom>
              <a:blipFill>
                <a:blip r:embed="rId4"/>
                <a:stretch>
                  <a:fillRect l="-3106" t="-6725" r="-3055" b="-11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762CD0-EC73-2687-02AA-7DABA54E47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3400" y="1519920"/>
              <a:ext cx="7422480" cy="295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762CD0-EC73-2687-02AA-7DABA54E4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040" y="1510560"/>
                <a:ext cx="7441200" cy="297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2"/>
    </mc:Choice>
    <mc:Fallback xmlns="">
      <p:transition spd="slow" advTm="26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552451" y="88489"/>
                <a:ext cx="11087098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𝑺𝒑𝒊𝒏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8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88489"/>
                <a:ext cx="11087098" cy="2554545"/>
              </a:xfrm>
              <a:prstGeom prst="rect">
                <a:avLst/>
              </a:prstGeom>
              <a:blipFill>
                <a:blip r:embed="rId3"/>
                <a:stretch>
                  <a:fillRect l="-328" t="-8879" r="-2573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048496" y="5886563"/>
                <a:ext cx="4191004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96" y="5886563"/>
                <a:ext cx="4191004" cy="1092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5947343"/>
            <a:ext cx="9445107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2449329"/>
            <a:ext cx="7176241" cy="1938992"/>
            <a:chOff x="5015759" y="2449329"/>
            <a:chExt cx="7176241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5911957" cy="1938992"/>
              <a:chOff x="5611763" y="2596814"/>
              <a:chExt cx="5911957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784085" y="2977560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4085" y="2977560"/>
                    <a:ext cx="3739635" cy="11849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4350220"/>
            <a:ext cx="7149541" cy="1938992"/>
            <a:chOff x="5030006" y="4350220"/>
            <a:chExt cx="7149541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007043" cy="1938992"/>
              <a:chOff x="5504224" y="4350220"/>
              <a:chExt cx="6007043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632" y="4659533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632" y="4659533"/>
                    <a:ext cx="3739635" cy="1184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8009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Members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blipFill>
                <a:blip r:embed="rId2"/>
                <a:stretch>
                  <a:fillRect l="-3162" t="-6828" b="-136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9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3"/>
    </mc:Choice>
    <mc:Fallback xmlns="">
      <p:transition spd="slow" advTm="4003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Members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</a:t>
                </a:r>
                <a:r>
                  <a:rPr lang="en-CA" sz="5700" b="1" u="sng" dirty="0">
                    <a:solidFill>
                      <a:srgbClr val="FF0000"/>
                    </a:solidFill>
                  </a:rPr>
                  <a:t>any</a:t>
                </a:r>
                <a:r>
                  <a:rPr lang="en-CA" sz="5700" dirty="0"/>
                  <a:t>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3" y="243441"/>
                <a:ext cx="11760434" cy="2769989"/>
              </a:xfrm>
              <a:prstGeom prst="rect">
                <a:avLst/>
              </a:prstGeom>
              <a:blipFill>
                <a:blip r:embed="rId3"/>
                <a:stretch>
                  <a:fillRect l="-3162" t="-6828" b="-136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BE07A-F6FE-6EBA-479E-B61D153550FB}"/>
                  </a:ext>
                </a:extLst>
              </p:cNvPr>
              <p:cNvSpPr txBox="1"/>
              <p:nvPr/>
            </p:nvSpPr>
            <p:spPr>
              <a:xfrm>
                <a:off x="120533" y="3240088"/>
                <a:ext cx="11976217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… are members of the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𝑷𝒊𝒏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CA" sz="6000" b="1" dirty="0"/>
                  <a:t> </a:t>
                </a:r>
                <a:r>
                  <a:rPr lang="en-CA" sz="6000" dirty="0"/>
                  <a:t>group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all rotations/reflected rotations in </a:t>
                </a:r>
                <a:br>
                  <a:rPr lang="en-CA" sz="57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CA" sz="57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CA" sz="5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5700" dirty="0"/>
                  <a:t>-dimensional space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double-cover of</a:t>
                </a:r>
                <a14:m>
                  <m:oMath xmlns:m="http://schemas.openxmlformats.org/officeDocument/2006/math"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700" dirty="0"/>
                  <a:t> group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5BE07A-F6FE-6EBA-479E-B61D1535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3" y="3240088"/>
                <a:ext cx="11976217" cy="3647152"/>
              </a:xfrm>
              <a:prstGeom prst="rect">
                <a:avLst/>
              </a:prstGeom>
              <a:blipFill>
                <a:blip r:embed="rId4"/>
                <a:stretch>
                  <a:fillRect l="-3106" t="-5184" b="-100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0CF685-1564-1983-44B5-401DCC86A7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02920" y="1096560"/>
              <a:ext cx="6840000" cy="3225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0CF685-1564-1983-44B5-401DCC86A7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3560" y="1087200"/>
                <a:ext cx="6858720" cy="324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35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86">
        <p:fade/>
      </p:transition>
    </mc:Choice>
    <mc:Fallback xmlns="">
      <p:transition spd="med" advTm="18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552451" y="88489"/>
                <a:ext cx="11087098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𝑷𝒊𝒏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8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orthogonal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88489"/>
                <a:ext cx="11087098" cy="2554545"/>
              </a:xfrm>
              <a:prstGeom prst="rect">
                <a:avLst/>
              </a:prstGeom>
              <a:blipFill>
                <a:blip r:embed="rId3"/>
                <a:stretch>
                  <a:fillRect l="-3448" t="-8879" r="-328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6857996" y="5886563"/>
                <a:ext cx="4572004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6" y="5886563"/>
                <a:ext cx="4572004" cy="1092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5947343"/>
            <a:ext cx="9445107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2449329"/>
            <a:ext cx="7176241" cy="1938992"/>
            <a:chOff x="5015759" y="2449329"/>
            <a:chExt cx="7176241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5911957" cy="1938992"/>
              <a:chOff x="5611763" y="2596814"/>
              <a:chExt cx="5911957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784085" y="2977560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𝑃𝑖𝑛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4085" y="2977560"/>
                    <a:ext cx="3739635" cy="11849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4350220"/>
            <a:ext cx="7149541" cy="1938992"/>
            <a:chOff x="5030006" y="4350220"/>
            <a:chExt cx="7149541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007043" cy="1938992"/>
              <a:chOff x="5504224" y="4350220"/>
              <a:chExt cx="6007043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771632" y="4659533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1632" y="4659533"/>
                    <a:ext cx="3739635" cy="1184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429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D39432-6CE6-56DE-D140-66FC00BD421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66BC7B-DB44-6C9A-AAE3-3BA10903656C}"/>
              </a:ext>
            </a:extLst>
          </p:cNvPr>
          <p:cNvSpPr txBox="1"/>
          <p:nvPr/>
        </p:nvSpPr>
        <p:spPr>
          <a:xfrm>
            <a:off x="7313677" y="102752"/>
            <a:ext cx="45440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700" b="1" dirty="0"/>
              <a:t>Rotations + </a:t>
            </a:r>
          </a:p>
          <a:p>
            <a:pPr algn="ctr"/>
            <a:r>
              <a:rPr lang="en-CA" sz="4400" b="1" dirty="0"/>
              <a:t>reflected rotations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6A98C-060A-6F3B-6CC7-19F4B18CF077}"/>
              </a:ext>
            </a:extLst>
          </p:cNvPr>
          <p:cNvSpPr txBox="1"/>
          <p:nvPr/>
        </p:nvSpPr>
        <p:spPr>
          <a:xfrm>
            <a:off x="175258" y="366370"/>
            <a:ext cx="5539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Rotations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36261-1309-FC15-8BA3-C7106C2DF7EF}"/>
                  </a:ext>
                </a:extLst>
              </p:cNvPr>
              <p:cNvSpPr txBox="1"/>
              <p:nvPr/>
            </p:nvSpPr>
            <p:spPr>
              <a:xfrm>
                <a:off x="1146810" y="1793413"/>
                <a:ext cx="285888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36261-1309-FC15-8BA3-C7106C2D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10" y="1793413"/>
                <a:ext cx="2858887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B5D7F2-5AC5-2836-287A-21896826D50D}"/>
                  </a:ext>
                </a:extLst>
              </p:cNvPr>
              <p:cNvSpPr txBox="1"/>
              <p:nvPr/>
            </p:nvSpPr>
            <p:spPr>
              <a:xfrm>
                <a:off x="8033631" y="1793413"/>
                <a:ext cx="285888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B5D7F2-5AC5-2836-287A-21896826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631" y="1793413"/>
                <a:ext cx="2858887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2F1A-1D4E-CE4B-17EA-F1DC421EBDBD}"/>
                  </a:ext>
                </a:extLst>
              </p:cNvPr>
              <p:cNvSpPr txBox="1"/>
              <p:nvPr/>
            </p:nvSpPr>
            <p:spPr>
              <a:xfrm>
                <a:off x="598170" y="5223538"/>
                <a:ext cx="39319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2F1A-1D4E-CE4B-17EA-F1DC421EB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" y="5223538"/>
                <a:ext cx="3931918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858DA-4509-2860-25BC-6B231656FD4C}"/>
                  </a:ext>
                </a:extLst>
              </p:cNvPr>
              <p:cNvSpPr txBox="1"/>
              <p:nvPr/>
            </p:nvSpPr>
            <p:spPr>
              <a:xfrm>
                <a:off x="7603099" y="5223538"/>
                <a:ext cx="37199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𝑃𝑖𝑛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858DA-4509-2860-25BC-6B231656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99" y="5223538"/>
                <a:ext cx="371994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BB7D2B46-D9CC-BEE2-C1EC-81939164EDB9}"/>
              </a:ext>
            </a:extLst>
          </p:cNvPr>
          <p:cNvSpPr/>
          <p:nvPr/>
        </p:nvSpPr>
        <p:spPr>
          <a:xfrm>
            <a:off x="4590220" y="1601052"/>
            <a:ext cx="2858887" cy="1708160"/>
          </a:xfrm>
          <a:prstGeom prst="rightArrow">
            <a:avLst>
              <a:gd name="adj1" fmla="val 55098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Include</a:t>
            </a:r>
          </a:p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Reflections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7F3317-9403-9864-2662-23FE16DD5B4B}"/>
              </a:ext>
            </a:extLst>
          </p:cNvPr>
          <p:cNvGrpSpPr/>
          <p:nvPr/>
        </p:nvGrpSpPr>
        <p:grpSpPr>
          <a:xfrm>
            <a:off x="868952" y="3352802"/>
            <a:ext cx="3390354" cy="1870736"/>
            <a:chOff x="1482364" y="3429002"/>
            <a:chExt cx="3390354" cy="187073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9ADB2FD-F0BC-7F6C-BC05-BA85E1F88B88}"/>
                </a:ext>
              </a:extLst>
            </p:cNvPr>
            <p:cNvSpPr/>
            <p:nvPr/>
          </p:nvSpPr>
          <p:spPr>
            <a:xfrm rot="5400000">
              <a:off x="2242173" y="2669193"/>
              <a:ext cx="1870736" cy="3390354"/>
            </a:xfrm>
            <a:prstGeom prst="rightArrow">
              <a:avLst>
                <a:gd name="adj1" fmla="val 75622"/>
                <a:gd name="adj2" fmla="val 50000"/>
              </a:avLst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FEB1AB-DF1E-4157-53B7-D6105918854E}"/>
                </a:ext>
              </a:extLst>
            </p:cNvPr>
            <p:cNvSpPr txBox="1"/>
            <p:nvPr/>
          </p:nvSpPr>
          <p:spPr>
            <a:xfrm>
              <a:off x="1990210" y="3476633"/>
              <a:ext cx="23989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chemeClr val="bg1"/>
                  </a:solidFill>
                </a:rPr>
                <a:t>Double</a:t>
              </a:r>
              <a:br>
                <a:rPr lang="en-CA" sz="4800" dirty="0">
                  <a:solidFill>
                    <a:schemeClr val="bg1"/>
                  </a:solidFill>
                </a:rPr>
              </a:br>
              <a:r>
                <a:rPr lang="en-CA" sz="4800" dirty="0">
                  <a:solidFill>
                    <a:schemeClr val="bg1"/>
                  </a:solidFill>
                </a:rPr>
                <a:t>Cover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BD912D-B678-DAA7-39A2-483D7B6BC0F7}"/>
              </a:ext>
            </a:extLst>
          </p:cNvPr>
          <p:cNvGrpSpPr/>
          <p:nvPr/>
        </p:nvGrpSpPr>
        <p:grpSpPr>
          <a:xfrm>
            <a:off x="7767896" y="3352799"/>
            <a:ext cx="3390354" cy="1870736"/>
            <a:chOff x="1482364" y="3429002"/>
            <a:chExt cx="3390354" cy="18707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274A185-75EC-13B7-266F-B5A6DE0503DA}"/>
                </a:ext>
              </a:extLst>
            </p:cNvPr>
            <p:cNvSpPr/>
            <p:nvPr/>
          </p:nvSpPr>
          <p:spPr>
            <a:xfrm rot="5400000">
              <a:off x="2242173" y="2669193"/>
              <a:ext cx="1870736" cy="3390354"/>
            </a:xfrm>
            <a:prstGeom prst="rightArrow">
              <a:avLst>
                <a:gd name="adj1" fmla="val 75622"/>
                <a:gd name="adj2" fmla="val 50000"/>
              </a:avLst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910B34-418E-6AA9-6467-E5D4A8D639AF}"/>
                </a:ext>
              </a:extLst>
            </p:cNvPr>
            <p:cNvSpPr txBox="1"/>
            <p:nvPr/>
          </p:nvSpPr>
          <p:spPr>
            <a:xfrm>
              <a:off x="1990210" y="3476633"/>
              <a:ext cx="23989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chemeClr val="bg1"/>
                  </a:solidFill>
                </a:rPr>
                <a:t>Double</a:t>
              </a:r>
              <a:br>
                <a:rPr lang="en-CA" sz="4800" dirty="0">
                  <a:solidFill>
                    <a:schemeClr val="bg1"/>
                  </a:solidFill>
                </a:rPr>
              </a:br>
              <a:r>
                <a:rPr lang="en-CA" sz="4800" dirty="0">
                  <a:solidFill>
                    <a:schemeClr val="bg1"/>
                  </a:solidFill>
                </a:rPr>
                <a:t>Cover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E53943-D8B5-7D98-7C78-3BEE62713640}"/>
              </a:ext>
            </a:extLst>
          </p:cNvPr>
          <p:cNvSpPr/>
          <p:nvPr/>
        </p:nvSpPr>
        <p:spPr>
          <a:xfrm>
            <a:off x="4590220" y="5031177"/>
            <a:ext cx="2858887" cy="1708160"/>
          </a:xfrm>
          <a:prstGeom prst="rightArrow">
            <a:avLst>
              <a:gd name="adj1" fmla="val 55098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Include</a:t>
            </a:r>
          </a:p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Reflections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97C542-FDAA-A6A3-0DC7-99FB365780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33520" y="1820520"/>
              <a:ext cx="984960" cy="457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97C542-FDAA-A6A3-0DC7-99FB3657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4160" y="1811160"/>
                <a:ext cx="1003680" cy="459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47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0"/>
    </mc:Choice>
    <mc:Fallback xmlns="">
      <p:transition spd="slow" advTm="2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 animBg="1"/>
      <p:bldP spid="19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D39432-6CE6-56DE-D140-66FC00BD421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44958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66BC7B-DB44-6C9A-AAE3-3BA10903656C}"/>
              </a:ext>
            </a:extLst>
          </p:cNvPr>
          <p:cNvSpPr txBox="1"/>
          <p:nvPr/>
        </p:nvSpPr>
        <p:spPr>
          <a:xfrm>
            <a:off x="7208742" y="0"/>
            <a:ext cx="4145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Reflected Rotations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6A98C-060A-6F3B-6CC7-19F4B18CF077}"/>
              </a:ext>
            </a:extLst>
          </p:cNvPr>
          <p:cNvSpPr txBox="1"/>
          <p:nvPr/>
        </p:nvSpPr>
        <p:spPr>
          <a:xfrm>
            <a:off x="175258" y="366370"/>
            <a:ext cx="5539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Pure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3DA1-3AE0-32D9-FADC-B5FF941B9284}"/>
                  </a:ext>
                </a:extLst>
              </p:cNvPr>
              <p:cNvSpPr txBox="1"/>
              <p:nvPr/>
            </p:nvSpPr>
            <p:spPr>
              <a:xfrm>
                <a:off x="431289" y="1796120"/>
                <a:ext cx="5055873" cy="118494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3DA1-3AE0-32D9-FADC-B5FF941B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89" y="1796120"/>
                <a:ext cx="5055873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566AD-8A85-43D6-211D-CBC3905804FF}"/>
                  </a:ext>
                </a:extLst>
              </p:cNvPr>
              <p:cNvSpPr txBox="1"/>
              <p:nvPr/>
            </p:nvSpPr>
            <p:spPr>
              <a:xfrm>
                <a:off x="6704840" y="1810912"/>
                <a:ext cx="5249854" cy="118494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566AD-8A85-43D6-211D-CBC39058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40" y="1810912"/>
                <a:ext cx="524985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/>
              <p:nvPr/>
            </p:nvSpPr>
            <p:spPr>
              <a:xfrm>
                <a:off x="2193925" y="5143498"/>
                <a:ext cx="7608566" cy="15234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5" y="5143498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0DE7F0-D8B2-559A-C994-D5058678932F}"/>
              </a:ext>
            </a:extLst>
          </p:cNvPr>
          <p:cNvGrpSpPr/>
          <p:nvPr/>
        </p:nvGrpSpPr>
        <p:grpSpPr>
          <a:xfrm>
            <a:off x="2871110" y="2679414"/>
            <a:ext cx="3148692" cy="1108590"/>
            <a:chOff x="2871110" y="2641314"/>
            <a:chExt cx="3148692" cy="11085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6B1F56-223B-91F1-6FBE-99CDCDA4C9A1}"/>
                </a:ext>
              </a:extLst>
            </p:cNvPr>
            <p:cNvSpPr txBox="1"/>
            <p:nvPr/>
          </p:nvSpPr>
          <p:spPr>
            <a:xfrm>
              <a:off x="2871110" y="2918907"/>
              <a:ext cx="3148692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70C0"/>
                  </a:solidFill>
                </a:rPr>
                <a:t>even</a:t>
              </a:r>
              <a:r>
                <a:rPr lang="en-CA" sz="4800" dirty="0"/>
                <a:t> </a:t>
              </a:r>
              <a:r>
                <a:rPr lang="en-CA" sz="4800" dirty="0" err="1"/>
                <a:t>versor</a:t>
              </a:r>
              <a:endParaRPr lang="en-CA" sz="48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6668403-AA5A-DBF3-186E-BA507FAFB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300" y="2641314"/>
              <a:ext cx="0" cy="2841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11B2FE-43BC-9586-571D-E4B9D9D539B2}"/>
              </a:ext>
            </a:extLst>
          </p:cNvPr>
          <p:cNvGrpSpPr/>
          <p:nvPr/>
        </p:nvGrpSpPr>
        <p:grpSpPr>
          <a:xfrm>
            <a:off x="9194842" y="2679414"/>
            <a:ext cx="2836052" cy="1108590"/>
            <a:chOff x="2871110" y="2641314"/>
            <a:chExt cx="2836052" cy="110859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386D9E6-AD65-65F7-D342-F46408663022}"/>
                </a:ext>
              </a:extLst>
            </p:cNvPr>
            <p:cNvSpPr txBox="1"/>
            <p:nvPr/>
          </p:nvSpPr>
          <p:spPr>
            <a:xfrm>
              <a:off x="2871110" y="2918907"/>
              <a:ext cx="2836052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odd</a:t>
              </a:r>
              <a:r>
                <a:rPr lang="en-CA" sz="4800" dirty="0"/>
                <a:t> </a:t>
              </a:r>
              <a:r>
                <a:rPr lang="en-CA" sz="4800" dirty="0" err="1"/>
                <a:t>versor</a:t>
              </a:r>
              <a:endParaRPr lang="en-CA" sz="4800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831882-76A8-D0B1-8406-2CEAB3967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300" y="2641314"/>
              <a:ext cx="0" cy="2841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2BAEA6-FE31-93C3-7DD7-FBAA847D8945}"/>
              </a:ext>
            </a:extLst>
          </p:cNvPr>
          <p:cNvGrpSpPr/>
          <p:nvPr/>
        </p:nvGrpSpPr>
        <p:grpSpPr>
          <a:xfrm>
            <a:off x="1586516" y="2597150"/>
            <a:ext cx="851055" cy="1190853"/>
            <a:chOff x="1586516" y="2597150"/>
            <a:chExt cx="851055" cy="1190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CA13381-F419-1674-6061-975B0B1AA8FB}"/>
                    </a:ext>
                  </a:extLst>
                </p:cNvPr>
                <p:cNvSpPr/>
                <p:nvPr/>
              </p:nvSpPr>
              <p:spPr>
                <a:xfrm>
                  <a:off x="1586516" y="2957006"/>
                  <a:ext cx="830997" cy="830997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60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CA13381-F419-1674-6061-975B0B1AA8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516" y="2957006"/>
                  <a:ext cx="830997" cy="83099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9B0671-9D55-3629-29D2-7A4BDFC74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925" y="2597150"/>
              <a:ext cx="243646" cy="3839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F1A9B1-54D5-A3D3-474A-270AF89A7D1D}"/>
              </a:ext>
            </a:extLst>
          </p:cNvPr>
          <p:cNvGrpSpPr/>
          <p:nvPr/>
        </p:nvGrpSpPr>
        <p:grpSpPr>
          <a:xfrm>
            <a:off x="7831205" y="2596400"/>
            <a:ext cx="869097" cy="1191602"/>
            <a:chOff x="7831205" y="2596400"/>
            <a:chExt cx="869097" cy="1191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6F1643D-36A6-545B-5FE0-3751B8BA5299}"/>
                    </a:ext>
                  </a:extLst>
                </p:cNvPr>
                <p:cNvSpPr/>
                <p:nvPr/>
              </p:nvSpPr>
              <p:spPr>
                <a:xfrm>
                  <a:off x="7831205" y="2957005"/>
                  <a:ext cx="830997" cy="830997"/>
                </a:xfrm>
                <a:prstGeom prst="ellipse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96F1643D-36A6-545B-5FE0-3751B8BA5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205" y="2957005"/>
                  <a:ext cx="830997" cy="83099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EFF0D41-253D-4947-988D-DDACD1485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56" y="2596400"/>
              <a:ext cx="243646" cy="3839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3A33F-5F34-CA1D-3760-897A14B12306}"/>
              </a:ext>
            </a:extLst>
          </p:cNvPr>
          <p:cNvGrpSpPr/>
          <p:nvPr/>
        </p:nvGrpSpPr>
        <p:grpSpPr>
          <a:xfrm>
            <a:off x="2857501" y="3943249"/>
            <a:ext cx="6465347" cy="1321292"/>
            <a:chOff x="2857501" y="3943249"/>
            <a:chExt cx="6465347" cy="1321292"/>
          </a:xfrm>
        </p:grpSpPr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77B285F9-DED0-5DEE-0F19-5E6B98DC1BEA}"/>
                </a:ext>
              </a:extLst>
            </p:cNvPr>
            <p:cNvSpPr/>
            <p:nvPr/>
          </p:nvSpPr>
          <p:spPr>
            <a:xfrm rot="18900000">
              <a:off x="2857501" y="3943249"/>
              <a:ext cx="1257300" cy="1321292"/>
            </a:xfrm>
            <a:prstGeom prst="downArrow">
              <a:avLst/>
            </a:prstGeom>
            <a:solidFill>
              <a:srgbClr val="CDA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4D47313B-694B-7F6E-5617-AFB9CC7D2381}"/>
                </a:ext>
              </a:extLst>
            </p:cNvPr>
            <p:cNvSpPr/>
            <p:nvPr/>
          </p:nvSpPr>
          <p:spPr>
            <a:xfrm rot="2700000" flipH="1">
              <a:off x="8033552" y="3943249"/>
              <a:ext cx="1257300" cy="1321292"/>
            </a:xfrm>
            <a:prstGeom prst="downArrow">
              <a:avLst/>
            </a:prstGeom>
            <a:solidFill>
              <a:srgbClr val="CDA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DCCAD08-15CE-5256-CE87-20829B88AFE1}"/>
              </a:ext>
            </a:extLst>
          </p:cNvPr>
          <p:cNvGrpSpPr/>
          <p:nvPr/>
        </p:nvGrpSpPr>
        <p:grpSpPr>
          <a:xfrm>
            <a:off x="4203416" y="4249952"/>
            <a:ext cx="3547116" cy="1357098"/>
            <a:chOff x="4203416" y="4249952"/>
            <a:chExt cx="3547116" cy="135709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C050864-B4D5-3112-2C0A-291DA0203AEA}"/>
                </a:ext>
              </a:extLst>
            </p:cNvPr>
            <p:cNvCxnSpPr>
              <a:cxnSpLocks/>
            </p:cNvCxnSpPr>
            <p:nvPr/>
          </p:nvCxnSpPr>
          <p:spPr>
            <a:xfrm>
              <a:off x="4977864" y="4957838"/>
              <a:ext cx="0" cy="649212"/>
            </a:xfrm>
            <a:prstGeom prst="straightConnector1">
              <a:avLst/>
            </a:prstGeom>
            <a:ln w="76200">
              <a:solidFill>
                <a:srgbClr val="CC5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06AA445-DD95-A210-4B94-D41A64CD93EA}"/>
                </a:ext>
              </a:extLst>
            </p:cNvPr>
            <p:cNvSpPr txBox="1"/>
            <p:nvPr/>
          </p:nvSpPr>
          <p:spPr>
            <a:xfrm>
              <a:off x="4203416" y="4249952"/>
              <a:ext cx="3547116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C53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6600"/>
                  </a:solidFill>
                </a:rPr>
                <a:t>grade involution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41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80"/>
    </mc:Choice>
    <mc:Fallback xmlns="">
      <p:transition spd="slow" advTm="27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42D32-611A-14B0-A718-977FBF7F76A3}"/>
                  </a:ext>
                </a:extLst>
              </p:cNvPr>
              <p:cNvSpPr txBox="1"/>
              <p:nvPr/>
            </p:nvSpPr>
            <p:spPr>
              <a:xfrm>
                <a:off x="38901" y="-48126"/>
                <a:ext cx="7348489" cy="85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Grade Involution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̂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742D32-611A-14B0-A718-977FBF7F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1" y="-48126"/>
                <a:ext cx="7348489" cy="850939"/>
              </a:xfrm>
              <a:prstGeom prst="rect">
                <a:avLst/>
              </a:prstGeom>
              <a:blipFill>
                <a:blip r:embed="rId3"/>
                <a:stretch>
                  <a:fillRect l="-3731" t="-12857" b="-37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B449325-0B71-356B-DF22-6F2C36A4AE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7237" y="748365"/>
              <a:ext cx="11857525" cy="582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81289">
                      <a:extLst>
                        <a:ext uri="{9D8B030D-6E8A-4147-A177-3AD203B41FA5}">
                          <a16:colId xmlns:a16="http://schemas.microsoft.com/office/drawing/2014/main" val="1357551859"/>
                        </a:ext>
                      </a:extLst>
                    </a:gridCol>
                    <a:gridCol w="8776236">
                      <a:extLst>
                        <a:ext uri="{9D8B030D-6E8A-4147-A177-3AD203B41FA5}">
                          <a16:colId xmlns:a16="http://schemas.microsoft.com/office/drawing/2014/main" val="168764977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sz="4000" dirty="0"/>
                            <a:t>for vector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5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CA" sz="5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5824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sz="4000" dirty="0"/>
                            <a:t>for vectors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CA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sSub>
                                  <m:sSubPr>
                                    <m:ctrlPr>
                                      <a:rPr lang="en-CA" sz="4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1637815"/>
                      </a:ext>
                    </a:extLst>
                  </a:tr>
                  <a:tr h="1927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for vectors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705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for vectors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d>
                                  <m:dPr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3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CA" sz="3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  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28943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B449325-0B71-356B-DF22-6F2C36A4AE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4305542"/>
                  </p:ext>
                </p:extLst>
              </p:nvPr>
            </p:nvGraphicFramePr>
            <p:xfrm>
              <a:off x="167237" y="748365"/>
              <a:ext cx="11857525" cy="582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81289">
                      <a:extLst>
                        <a:ext uri="{9D8B030D-6E8A-4147-A177-3AD203B41FA5}">
                          <a16:colId xmlns:a16="http://schemas.microsoft.com/office/drawing/2014/main" val="1357551859"/>
                        </a:ext>
                      </a:extLst>
                    </a:gridCol>
                    <a:gridCol w="8776236">
                      <a:extLst>
                        <a:ext uri="{9D8B030D-6E8A-4147-A177-3AD203B41FA5}">
                          <a16:colId xmlns:a16="http://schemas.microsoft.com/office/drawing/2014/main" val="168764977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8" t="-667" r="-284980" b="-53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208" t="-667" r="-139" b="-53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582435"/>
                      </a:ext>
                    </a:extLst>
                  </a:tr>
                  <a:tr h="1432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8" t="-64255" r="-284980" b="-24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208" t="-64255" r="-139" b="-24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1637815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8" t="-134965" r="-284980" b="-1003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208" t="-134965" r="-139" b="-1003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705121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8" t="-235789" r="-284980" b="-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208" t="-235789" r="-139" b="-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943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989AF10-5824-4EDE-8346-5604EBF2B4C6}"/>
              </a:ext>
            </a:extLst>
          </p:cNvPr>
          <p:cNvSpPr/>
          <p:nvPr/>
        </p:nvSpPr>
        <p:spPr>
          <a:xfrm>
            <a:off x="3274945" y="802813"/>
            <a:ext cx="3521639" cy="7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16279-519D-19B8-99FC-C44C696E51E6}"/>
              </a:ext>
            </a:extLst>
          </p:cNvPr>
          <p:cNvSpPr/>
          <p:nvPr/>
        </p:nvSpPr>
        <p:spPr>
          <a:xfrm>
            <a:off x="230928" y="1842318"/>
            <a:ext cx="2771580" cy="118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60ECE-F1C3-64D8-AA2F-657974AE36D8}"/>
              </a:ext>
            </a:extLst>
          </p:cNvPr>
          <p:cNvSpPr/>
          <p:nvPr/>
        </p:nvSpPr>
        <p:spPr>
          <a:xfrm>
            <a:off x="230928" y="3392488"/>
            <a:ext cx="2771580" cy="118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F30EE-0C36-7DFF-A2D2-2EAAAEC2F47B}"/>
              </a:ext>
            </a:extLst>
          </p:cNvPr>
          <p:cNvSpPr/>
          <p:nvPr/>
        </p:nvSpPr>
        <p:spPr>
          <a:xfrm>
            <a:off x="230928" y="4981266"/>
            <a:ext cx="2880762" cy="1446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D94654-1FEC-D13D-9364-D629C4396122}"/>
              </a:ext>
            </a:extLst>
          </p:cNvPr>
          <p:cNvSpPr/>
          <p:nvPr/>
        </p:nvSpPr>
        <p:spPr>
          <a:xfrm>
            <a:off x="230928" y="802814"/>
            <a:ext cx="2771580" cy="676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7526-6636-5183-336F-A2C4B7AA5E37}"/>
              </a:ext>
            </a:extLst>
          </p:cNvPr>
          <p:cNvSpPr/>
          <p:nvPr/>
        </p:nvSpPr>
        <p:spPr>
          <a:xfrm>
            <a:off x="3324419" y="1760430"/>
            <a:ext cx="2093742" cy="7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65E34-2DD5-7E13-3E8F-8446AA9EBD75}"/>
              </a:ext>
            </a:extLst>
          </p:cNvPr>
          <p:cNvSpPr/>
          <p:nvPr/>
        </p:nvSpPr>
        <p:spPr>
          <a:xfrm>
            <a:off x="3324419" y="3189739"/>
            <a:ext cx="6461026" cy="157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264410-CD93-EBFE-86BB-7C9472EA26E6}"/>
              </a:ext>
            </a:extLst>
          </p:cNvPr>
          <p:cNvSpPr/>
          <p:nvPr/>
        </p:nvSpPr>
        <p:spPr>
          <a:xfrm>
            <a:off x="3324419" y="4943847"/>
            <a:ext cx="8139700" cy="157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D1790-2E6F-CDDA-5B8B-7AC77665D196}"/>
              </a:ext>
            </a:extLst>
          </p:cNvPr>
          <p:cNvSpPr/>
          <p:nvPr/>
        </p:nvSpPr>
        <p:spPr>
          <a:xfrm>
            <a:off x="5508060" y="1780083"/>
            <a:ext cx="3521639" cy="613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974CA5-D4DE-FCC0-0D28-D4B478422DE3}"/>
              </a:ext>
            </a:extLst>
          </p:cNvPr>
          <p:cNvSpPr/>
          <p:nvPr/>
        </p:nvSpPr>
        <p:spPr>
          <a:xfrm>
            <a:off x="5508059" y="2443949"/>
            <a:ext cx="3521639" cy="613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7996D3-0AC5-E653-6FC8-697F4D6160B1}"/>
              </a:ext>
            </a:extLst>
          </p:cNvPr>
          <p:cNvSpPr/>
          <p:nvPr/>
        </p:nvSpPr>
        <p:spPr>
          <a:xfrm>
            <a:off x="9537700" y="2436060"/>
            <a:ext cx="2327269" cy="613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E4F856B-BBE4-40DF-13D7-F1214EBDE2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0600" y="77760"/>
              <a:ext cx="7458120" cy="6518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E4F856B-BBE4-40DF-13D7-F1214EBDE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240" y="68400"/>
                <a:ext cx="7476840" cy="653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10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1"/>
    </mc:Choice>
    <mc:Fallback xmlns="">
      <p:transition spd="slow" advTm="4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BBAA3-216B-84FF-25BA-E2A0142EC62E}"/>
              </a:ext>
            </a:extLst>
          </p:cNvPr>
          <p:cNvSpPr txBox="1"/>
          <p:nvPr/>
        </p:nvSpPr>
        <p:spPr>
          <a:xfrm>
            <a:off x="83932" y="110137"/>
            <a:ext cx="7279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u="sng" dirty="0"/>
              <a:t>Clifford Algebra Terminology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627C267-8234-06DF-CFF9-E10D48855E1F}"/>
              </a:ext>
            </a:extLst>
          </p:cNvPr>
          <p:cNvGrpSpPr/>
          <p:nvPr/>
        </p:nvGrpSpPr>
        <p:grpSpPr>
          <a:xfrm>
            <a:off x="210945" y="1076975"/>
            <a:ext cx="1469761" cy="1713406"/>
            <a:chOff x="210945" y="924575"/>
            <a:chExt cx="1469761" cy="17134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490F8-4184-6C20-2EEF-55C868D810F8}"/>
                </a:ext>
              </a:extLst>
            </p:cNvPr>
            <p:cNvSpPr txBox="1"/>
            <p:nvPr/>
          </p:nvSpPr>
          <p:spPr>
            <a:xfrm>
              <a:off x="210945" y="924575"/>
              <a:ext cx="14697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/>
                <a:t>Scalars</a:t>
              </a:r>
              <a:endParaRPr lang="en-CA" sz="2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042ED3-52B9-CE19-27F5-61B4C8CBD586}"/>
                </a:ext>
              </a:extLst>
            </p:cNvPr>
            <p:cNvSpPr/>
            <p:nvPr/>
          </p:nvSpPr>
          <p:spPr>
            <a:xfrm>
              <a:off x="801769" y="2349869"/>
              <a:ext cx="288112" cy="2881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/>
                <p:nvPr/>
              </p:nvSpPr>
              <p:spPr>
                <a:xfrm>
                  <a:off x="778536" y="1326992"/>
                  <a:ext cx="4067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536" y="1326992"/>
                  <a:ext cx="406725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4806E5-E193-3E64-9924-2A83CDF54D64}"/>
              </a:ext>
            </a:extLst>
          </p:cNvPr>
          <p:cNvGrpSpPr/>
          <p:nvPr/>
        </p:nvGrpSpPr>
        <p:grpSpPr>
          <a:xfrm>
            <a:off x="2144454" y="1076975"/>
            <a:ext cx="1574342" cy="1601706"/>
            <a:chOff x="2144454" y="924575"/>
            <a:chExt cx="1574342" cy="160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F8FC3A-7D15-4877-A0E8-60EED8CB5212}"/>
                </a:ext>
              </a:extLst>
            </p:cNvPr>
            <p:cNvSpPr txBox="1"/>
            <p:nvPr/>
          </p:nvSpPr>
          <p:spPr>
            <a:xfrm>
              <a:off x="2144454" y="924575"/>
              <a:ext cx="15743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/>
                <a:t>Vectors</a:t>
              </a:r>
              <a:endParaRPr lang="en-CA" sz="28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4611EC-B35F-27F1-624E-43AF0709B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909" y="2526280"/>
              <a:ext cx="1327056" cy="1"/>
            </a:xfrm>
            <a:prstGeom prst="straightConnector1">
              <a:avLst/>
            </a:prstGeom>
            <a:ln w="1016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/>
                <p:nvPr/>
              </p:nvSpPr>
              <p:spPr>
                <a:xfrm>
                  <a:off x="2750074" y="1379571"/>
                  <a:ext cx="4067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0074" y="1379571"/>
                  <a:ext cx="40672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19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09A8539-948F-7AC0-7532-128A4274A74C}"/>
              </a:ext>
            </a:extLst>
          </p:cNvPr>
          <p:cNvGrpSpPr/>
          <p:nvPr/>
        </p:nvGrpSpPr>
        <p:grpSpPr>
          <a:xfrm>
            <a:off x="4143393" y="1076975"/>
            <a:ext cx="2038508" cy="2652362"/>
            <a:chOff x="4143393" y="924575"/>
            <a:chExt cx="2038508" cy="26523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5EE06-8348-85C4-4F96-542B017627BB}"/>
                </a:ext>
              </a:extLst>
            </p:cNvPr>
            <p:cNvSpPr txBox="1"/>
            <p:nvPr/>
          </p:nvSpPr>
          <p:spPr>
            <a:xfrm>
              <a:off x="4143393" y="924575"/>
              <a:ext cx="2038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600" dirty="0"/>
                <a:t>Bi-vectors</a:t>
              </a:r>
              <a:endParaRPr lang="en-CA" sz="28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E42AD9-7E50-3510-B218-D57C570AE3FB}"/>
                </a:ext>
              </a:extLst>
            </p:cNvPr>
            <p:cNvGrpSpPr/>
            <p:nvPr/>
          </p:nvGrpSpPr>
          <p:grpSpPr>
            <a:xfrm>
              <a:off x="4430883" y="2230040"/>
              <a:ext cx="1349635" cy="1346897"/>
              <a:chOff x="1218114" y="2172838"/>
              <a:chExt cx="2746423" cy="27408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F49085-57CE-C715-AF83-D2B44715B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335BCA6-3DB8-B2BC-81B7-6DF71A432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016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6CF4F9-BD89-73E4-B496-5E8345F91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8571B9-3205-DA72-864A-3B7A987FCE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016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/>
                <p:nvPr/>
              </p:nvSpPr>
              <p:spPr>
                <a:xfrm>
                  <a:off x="4293382" y="1382758"/>
                  <a:ext cx="17115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3382" y="1382758"/>
                  <a:ext cx="1711516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072D83E-F2AA-928D-D61E-E606CDE46831}"/>
              </a:ext>
            </a:extLst>
          </p:cNvPr>
          <p:cNvGrpSpPr/>
          <p:nvPr/>
        </p:nvGrpSpPr>
        <p:grpSpPr>
          <a:xfrm>
            <a:off x="6507623" y="1076975"/>
            <a:ext cx="2727791" cy="2755939"/>
            <a:chOff x="6507623" y="924575"/>
            <a:chExt cx="2727791" cy="27559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173BD-0780-824C-6C32-9E5BD4532BFA}"/>
                </a:ext>
              </a:extLst>
            </p:cNvPr>
            <p:cNvSpPr txBox="1"/>
            <p:nvPr/>
          </p:nvSpPr>
          <p:spPr>
            <a:xfrm>
              <a:off x="6708331" y="924575"/>
              <a:ext cx="214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/>
                <p:nvPr/>
              </p:nvSpPr>
              <p:spPr>
                <a:xfrm>
                  <a:off x="6507623" y="1380298"/>
                  <a:ext cx="272779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7623" y="1380298"/>
                  <a:ext cx="2727791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6AC211-3EBA-EA88-4362-BCF3C2DFE05E}"/>
                </a:ext>
              </a:extLst>
            </p:cNvPr>
            <p:cNvGrpSpPr/>
            <p:nvPr/>
          </p:nvGrpSpPr>
          <p:grpSpPr>
            <a:xfrm>
              <a:off x="6895004" y="2096992"/>
              <a:ext cx="1801808" cy="1583522"/>
              <a:chOff x="8537572" y="60102"/>
              <a:chExt cx="2438973" cy="214349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1B8FD5C-A48D-A86D-1884-2A3AE7FAD6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4863" y="1753563"/>
                <a:ext cx="1675647" cy="1"/>
              </a:xfrm>
              <a:prstGeom prst="straightConnector1">
                <a:avLst/>
              </a:prstGeom>
              <a:ln w="1016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9CCF411-25F3-A7CC-F1EA-5C6D2AE6FC7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234863" y="141511"/>
                <a:ext cx="1675647" cy="1"/>
              </a:xfrm>
              <a:prstGeom prst="straightConnector1">
                <a:avLst/>
              </a:prstGeom>
              <a:ln w="1016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AC9D1EA5-8BBE-2ED1-9502-2B9548624EF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80843" y="942612"/>
                <a:ext cx="1675646" cy="1"/>
              </a:xfrm>
              <a:prstGeom prst="straightConnector1">
                <a:avLst/>
              </a:prstGeom>
              <a:ln w="1016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861090BD-1BFE-92CF-DED3-E7D65796BE6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085000" y="967666"/>
                <a:ext cx="1675646" cy="1"/>
              </a:xfrm>
              <a:prstGeom prst="straightConnector1">
                <a:avLst/>
              </a:prstGeom>
              <a:ln w="1016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840B8AB-DD3C-3B4B-4DCF-461C0DBF37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1081" y="2151670"/>
                <a:ext cx="1675647" cy="1"/>
              </a:xfrm>
              <a:prstGeom prst="straightConnector1">
                <a:avLst/>
              </a:prstGeom>
              <a:ln w="1016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9F07E3C-976F-2459-70D3-21575110D7B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571081" y="539618"/>
                <a:ext cx="1675647" cy="1"/>
              </a:xfrm>
              <a:prstGeom prst="straightConnector1">
                <a:avLst/>
              </a:prstGeom>
              <a:ln w="1016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8E247A8-B6EF-12B4-0261-22EC5479A8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25102" y="1340719"/>
                <a:ext cx="1675646" cy="1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0CA43E2-1A83-8421-8FF7-4BE4659EB8E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0945" y="1365773"/>
                <a:ext cx="1675646" cy="1"/>
              </a:xfrm>
              <a:prstGeom prst="straightConnector1">
                <a:avLst/>
              </a:prstGeom>
              <a:ln w="1016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753F6D7-9E4D-0058-FD7D-0FE2B1BE02B4}"/>
                  </a:ext>
                </a:extLst>
              </p:cNvPr>
              <p:cNvCxnSpPr/>
              <p:nvPr/>
            </p:nvCxnSpPr>
            <p:spPr>
              <a:xfrm flipV="1">
                <a:off x="10244380" y="77492"/>
                <a:ext cx="697423" cy="450459"/>
              </a:xfrm>
              <a:prstGeom prst="straightConnector1">
                <a:avLst/>
              </a:prstGeom>
              <a:ln w="1016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E1F410-460F-2B82-FEF8-D8E633AA0A5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279122" y="1733558"/>
                <a:ext cx="697423" cy="450459"/>
              </a:xfrm>
              <a:prstGeom prst="straightConnector1">
                <a:avLst/>
              </a:prstGeom>
              <a:ln w="101600">
                <a:solidFill>
                  <a:srgbClr val="00B0F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D4799DA-3E61-1613-66EA-D6F8B52B472B}"/>
                  </a:ext>
                </a:extLst>
              </p:cNvPr>
              <p:cNvCxnSpPr/>
              <p:nvPr/>
            </p:nvCxnSpPr>
            <p:spPr>
              <a:xfrm rot="10800000" flipV="1">
                <a:off x="8572314" y="1716168"/>
                <a:ext cx="697423" cy="450459"/>
              </a:xfrm>
              <a:prstGeom prst="straightConnector1">
                <a:avLst/>
              </a:prstGeom>
              <a:ln w="101600">
                <a:solidFill>
                  <a:srgbClr val="00B0F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F244934-1862-E972-0D48-CCC96E7EFF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7572" y="60102"/>
                <a:ext cx="697423" cy="450459"/>
              </a:xfrm>
              <a:prstGeom prst="straightConnector1">
                <a:avLst/>
              </a:prstGeom>
              <a:ln w="101600">
                <a:solidFill>
                  <a:srgbClr val="00B0F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E35A7B-5B45-0DD6-BE52-54BBD50BF98D}"/>
                  </a:ext>
                </a:extLst>
              </p:cNvPr>
              <p:cNvSpPr txBox="1"/>
              <p:nvPr/>
            </p:nvSpPr>
            <p:spPr>
              <a:xfrm>
                <a:off x="83932" y="4847136"/>
                <a:ext cx="992393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800" u="sng" dirty="0"/>
                  <a:t>Multivector</a:t>
                </a:r>
                <a:r>
                  <a:rPr lang="en-CA" sz="4800" dirty="0"/>
                  <a:t>: arbitrary sum of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4800" dirty="0"/>
                  <a:t>-vectors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E35A7B-5B45-0DD6-BE52-54BBD50BF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2" y="4847136"/>
                <a:ext cx="9923935" cy="830997"/>
              </a:xfrm>
              <a:prstGeom prst="rect">
                <a:avLst/>
              </a:prstGeom>
              <a:blipFill>
                <a:blip r:embed="rId7"/>
                <a:stretch>
                  <a:fillRect l="-2826" t="-16176" r="-1843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8BE490-B07B-C790-AA2B-C07B958903D8}"/>
                  </a:ext>
                </a:extLst>
              </p:cNvPr>
              <p:cNvSpPr txBox="1"/>
              <p:nvPr/>
            </p:nvSpPr>
            <p:spPr>
              <a:xfrm>
                <a:off x="191894" y="5754855"/>
                <a:ext cx="11863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5+2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+7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B8BE490-B07B-C790-AA2B-C07B95890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4" y="5754855"/>
                <a:ext cx="1186326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B5009C-0C3C-9281-17BD-99DC89795916}"/>
              </a:ext>
            </a:extLst>
          </p:cNvPr>
          <p:cNvGrpSpPr/>
          <p:nvPr/>
        </p:nvGrpSpPr>
        <p:grpSpPr>
          <a:xfrm>
            <a:off x="8958691" y="868668"/>
            <a:ext cx="3385939" cy="1547134"/>
            <a:chOff x="8958691" y="716268"/>
            <a:chExt cx="3385939" cy="1547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0C846D-17E2-D476-417E-9D7921B98525}"/>
                    </a:ext>
                  </a:extLst>
                </p:cNvPr>
                <p:cNvSpPr txBox="1"/>
                <p:nvPr/>
              </p:nvSpPr>
              <p:spPr>
                <a:xfrm>
                  <a:off x="8958691" y="816852"/>
                  <a:ext cx="93487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0C846D-17E2-D476-417E-9D7921B98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8691" y="816852"/>
                  <a:ext cx="934871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8D14E86-3EB7-C192-F01D-ECB23DAF0C3A}"/>
                    </a:ext>
                  </a:extLst>
                </p:cNvPr>
                <p:cNvSpPr txBox="1"/>
                <p:nvPr/>
              </p:nvSpPr>
              <p:spPr>
                <a:xfrm>
                  <a:off x="9976451" y="716268"/>
                  <a:ext cx="209775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CA" sz="3600" dirty="0"/>
                    <a:t>-vectors</a:t>
                  </a:r>
                </a:p>
                <a:p>
                  <a:pPr algn="ctr"/>
                  <a:r>
                    <a:rPr lang="en-GB" sz="3600" b="0" dirty="0"/>
                    <a:t>/ </a:t>
                  </a:r>
                  <a14:m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CA" sz="3600" dirty="0"/>
                    <a:t>-blades</a:t>
                  </a: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8D14E86-3EB7-C192-F01D-ECB23DAF0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451" y="716268"/>
                  <a:ext cx="2097755" cy="1200329"/>
                </a:xfrm>
                <a:prstGeom prst="rect">
                  <a:avLst/>
                </a:prstGeom>
                <a:blipFill>
                  <a:blip r:embed="rId10"/>
                  <a:stretch>
                    <a:fillRect l="-8430" t="-7614" r="-8140" b="-182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E4701EC-C98D-9B1B-1936-CC37158074D9}"/>
                    </a:ext>
                  </a:extLst>
                </p:cNvPr>
                <p:cNvSpPr txBox="1"/>
                <p:nvPr/>
              </p:nvSpPr>
              <p:spPr>
                <a:xfrm>
                  <a:off x="9616839" y="1740182"/>
                  <a:ext cx="27277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GB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CA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E4701EC-C98D-9B1B-1936-CC3715807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6839" y="1740182"/>
                  <a:ext cx="272779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063C516-0E80-45F1-F6A6-C5AEC49778D2}"/>
              </a:ext>
            </a:extLst>
          </p:cNvPr>
          <p:cNvCxnSpPr>
            <a:cxnSpLocks/>
          </p:cNvCxnSpPr>
          <p:nvPr/>
        </p:nvCxnSpPr>
        <p:spPr>
          <a:xfrm>
            <a:off x="0" y="476995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B8022B-740A-ADDB-3FFE-5EC3C718939E}"/>
                  </a:ext>
                </a:extLst>
              </p:cNvPr>
              <p:cNvSpPr txBox="1"/>
              <p:nvPr/>
            </p:nvSpPr>
            <p:spPr>
              <a:xfrm>
                <a:off x="168307" y="3126266"/>
                <a:ext cx="1641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grade-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6B8022B-740A-ADDB-3FFE-5EC3C718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7" y="3126266"/>
                <a:ext cx="1641924" cy="646331"/>
              </a:xfrm>
              <a:prstGeom prst="rect">
                <a:avLst/>
              </a:prstGeom>
              <a:blipFill>
                <a:blip r:embed="rId12"/>
                <a:stretch>
                  <a:fillRect l="-10781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6152D3-02FC-69B8-32DE-AF89219248CF}"/>
                  </a:ext>
                </a:extLst>
              </p:cNvPr>
              <p:cNvSpPr txBox="1"/>
              <p:nvPr/>
            </p:nvSpPr>
            <p:spPr>
              <a:xfrm>
                <a:off x="2105157" y="3126266"/>
                <a:ext cx="1641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grade-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6152D3-02FC-69B8-32DE-AF8921924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57" y="3126266"/>
                <a:ext cx="1641924" cy="646331"/>
              </a:xfrm>
              <a:prstGeom prst="rect">
                <a:avLst/>
              </a:prstGeom>
              <a:blipFill>
                <a:blip r:embed="rId13"/>
                <a:stretch>
                  <a:fillRect l="-10370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C7179F-18BA-DF17-AD50-7CEBF79E37DA}"/>
                  </a:ext>
                </a:extLst>
              </p:cNvPr>
              <p:cNvSpPr txBox="1"/>
              <p:nvPr/>
            </p:nvSpPr>
            <p:spPr>
              <a:xfrm>
                <a:off x="4282963" y="3985650"/>
                <a:ext cx="1641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grade-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C7179F-18BA-DF17-AD50-7CEBF79E3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963" y="3985650"/>
                <a:ext cx="1641924" cy="646331"/>
              </a:xfrm>
              <a:prstGeom prst="rect">
                <a:avLst/>
              </a:prstGeom>
              <a:blipFill>
                <a:blip r:embed="rId14"/>
                <a:stretch>
                  <a:fillRect l="-10781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142296F-5F02-AA9A-9A59-F56593EFDDB3}"/>
                  </a:ext>
                </a:extLst>
              </p:cNvPr>
              <p:cNvSpPr txBox="1"/>
              <p:nvPr/>
            </p:nvSpPr>
            <p:spPr>
              <a:xfrm>
                <a:off x="6895004" y="3987593"/>
                <a:ext cx="16419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grade-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142296F-5F02-AA9A-9A59-F56593EF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04" y="3987593"/>
                <a:ext cx="1641924" cy="646331"/>
              </a:xfrm>
              <a:prstGeom prst="rect">
                <a:avLst/>
              </a:prstGeom>
              <a:blipFill>
                <a:blip r:embed="rId15"/>
                <a:stretch>
                  <a:fillRect l="-10409" t="-14151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3615A80-BB63-911E-23AC-03EFD96C5441}"/>
                  </a:ext>
                </a:extLst>
              </p:cNvPr>
              <p:cNvSpPr txBox="1"/>
              <p:nvPr/>
            </p:nvSpPr>
            <p:spPr>
              <a:xfrm>
                <a:off x="10134859" y="3620244"/>
                <a:ext cx="16554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grade-</a:t>
                </a:r>
                <a14:m>
                  <m:oMath xmlns:m="http://schemas.openxmlformats.org/officeDocument/2006/math">
                    <m:r>
                      <a:rPr lang="en-CA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3615A80-BB63-911E-23AC-03EFD96C5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859" y="3620244"/>
                <a:ext cx="1655453" cy="646331"/>
              </a:xfrm>
              <a:prstGeom prst="rect">
                <a:avLst/>
              </a:prstGeom>
              <a:blipFill>
                <a:blip r:embed="rId16"/>
                <a:stretch>
                  <a:fillRect l="-11070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80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2"/>
    </mc:Choice>
    <mc:Fallback xmlns="">
      <p:transition spd="slow" advTm="25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5" grpId="0"/>
      <p:bldP spid="96" grpId="0"/>
      <p:bldP spid="97" grpId="0"/>
      <p:bldP spid="98" grpId="0"/>
      <p:bldP spid="9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D39432-6CE6-56DE-D140-66FC00BD421C}"/>
              </a:ext>
            </a:extLst>
          </p:cNvPr>
          <p:cNvCxnSpPr>
            <a:cxnSpLocks/>
          </p:cNvCxnSpPr>
          <p:nvPr/>
        </p:nvCxnSpPr>
        <p:spPr>
          <a:xfrm>
            <a:off x="6096000" y="2360964"/>
            <a:ext cx="0" cy="44958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66BC7B-DB44-6C9A-AAE3-3BA10903656C}"/>
              </a:ext>
            </a:extLst>
          </p:cNvPr>
          <p:cNvSpPr txBox="1"/>
          <p:nvPr/>
        </p:nvSpPr>
        <p:spPr>
          <a:xfrm>
            <a:off x="7208742" y="4767486"/>
            <a:ext cx="4145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Reflected Rotations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6A98C-060A-6F3B-6CC7-19F4B18CF077}"/>
              </a:ext>
            </a:extLst>
          </p:cNvPr>
          <p:cNvSpPr txBox="1"/>
          <p:nvPr/>
        </p:nvSpPr>
        <p:spPr>
          <a:xfrm>
            <a:off x="175258" y="5182984"/>
            <a:ext cx="55397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dirty="0"/>
              <a:t>Pure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3DA1-3AE0-32D9-FADC-B5FF941B9284}"/>
                  </a:ext>
                </a:extLst>
              </p:cNvPr>
              <p:cNvSpPr txBox="1"/>
              <p:nvPr/>
            </p:nvSpPr>
            <p:spPr>
              <a:xfrm>
                <a:off x="431289" y="3674016"/>
                <a:ext cx="5055873" cy="118494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CD3DA1-3AE0-32D9-FADC-B5FF941B9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89" y="3674016"/>
                <a:ext cx="5055873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566AD-8A85-43D6-211D-CBC3905804FF}"/>
                  </a:ext>
                </a:extLst>
              </p:cNvPr>
              <p:cNvSpPr txBox="1"/>
              <p:nvPr/>
            </p:nvSpPr>
            <p:spPr>
              <a:xfrm>
                <a:off x="6704840" y="3688808"/>
                <a:ext cx="5249854" cy="118494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8566AD-8A85-43D6-211D-CBC39058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840" y="3688808"/>
                <a:ext cx="524985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/>
              <p:nvPr/>
            </p:nvSpPr>
            <p:spPr>
              <a:xfrm>
                <a:off x="2193925" y="416734"/>
                <a:ext cx="7608566" cy="15234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5" y="416734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6B74099-3384-4B96-9D08-8AAAEF807B8C}"/>
              </a:ext>
            </a:extLst>
          </p:cNvPr>
          <p:cNvGrpSpPr/>
          <p:nvPr/>
        </p:nvGrpSpPr>
        <p:grpSpPr>
          <a:xfrm>
            <a:off x="6498047" y="2139213"/>
            <a:ext cx="5544095" cy="1321292"/>
            <a:chOff x="6498047" y="2139213"/>
            <a:chExt cx="5544095" cy="1321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386D9E6-AD65-65F7-D342-F46408663022}"/>
                    </a:ext>
                  </a:extLst>
                </p:cNvPr>
                <p:cNvSpPr txBox="1"/>
                <p:nvPr/>
              </p:nvSpPr>
              <p:spPr>
                <a:xfrm>
                  <a:off x="7732851" y="2371661"/>
                  <a:ext cx="4309291" cy="83099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CA" sz="4800" dirty="0"/>
                    <a:t> is</a:t>
                  </a:r>
                  <a:r>
                    <a:rPr lang="en-CA" sz="48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CA" sz="4800" dirty="0">
                      <a:solidFill>
                        <a:srgbClr val="FF0000"/>
                      </a:solidFill>
                    </a:rPr>
                    <a:t>odd</a:t>
                  </a:r>
                  <a:r>
                    <a:rPr lang="en-CA" sz="4800" dirty="0"/>
                    <a:t> </a:t>
                  </a:r>
                  <a:r>
                    <a:rPr lang="en-CA" sz="4800" dirty="0" err="1"/>
                    <a:t>versor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386D9E6-AD65-65F7-D342-F46408663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851" y="2371661"/>
                  <a:ext cx="4309291" cy="830997"/>
                </a:xfrm>
                <a:prstGeom prst="rect">
                  <a:avLst/>
                </a:prstGeom>
                <a:blipFill>
                  <a:blip r:embed="rId6"/>
                  <a:stretch>
                    <a:fillRect t="-13380" r="-1545" b="-3521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77B285F9-DED0-5DEE-0F19-5E6B98DC1BEA}"/>
                </a:ext>
              </a:extLst>
            </p:cNvPr>
            <p:cNvSpPr/>
            <p:nvPr/>
          </p:nvSpPr>
          <p:spPr>
            <a:xfrm rot="18900000">
              <a:off x="6498047" y="2139213"/>
              <a:ext cx="1257300" cy="1321292"/>
            </a:xfrm>
            <a:prstGeom prst="downArrow">
              <a:avLst/>
            </a:prstGeom>
            <a:solidFill>
              <a:srgbClr val="CDA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C267-DBF7-9953-0EED-41E2C4DE3FFA}"/>
              </a:ext>
            </a:extLst>
          </p:cNvPr>
          <p:cNvGrpSpPr/>
          <p:nvPr/>
        </p:nvGrpSpPr>
        <p:grpSpPr>
          <a:xfrm>
            <a:off x="175258" y="2171211"/>
            <a:ext cx="5550692" cy="1257300"/>
            <a:chOff x="175258" y="2171211"/>
            <a:chExt cx="5550692" cy="1257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6B1F56-223B-91F1-6FBE-99CDCDA4C9A1}"/>
                    </a:ext>
                  </a:extLst>
                </p:cNvPr>
                <p:cNvSpPr txBox="1"/>
                <p:nvPr/>
              </p:nvSpPr>
              <p:spPr>
                <a:xfrm>
                  <a:off x="175258" y="2369857"/>
                  <a:ext cx="4269741" cy="83099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CA" sz="4800" dirty="0"/>
                    <a:t> is</a:t>
                  </a:r>
                  <a:r>
                    <a:rPr lang="en-CA" sz="4800" dirty="0">
                      <a:solidFill>
                        <a:srgbClr val="0070C0"/>
                      </a:solidFill>
                    </a:rPr>
                    <a:t> even</a:t>
                  </a:r>
                  <a:r>
                    <a:rPr lang="en-CA" sz="4800" dirty="0"/>
                    <a:t> </a:t>
                  </a:r>
                  <a:r>
                    <a:rPr lang="en-CA" sz="4800" dirty="0" err="1"/>
                    <a:t>versor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6B1F56-223B-91F1-6FBE-99CDCDA4C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58" y="2369857"/>
                  <a:ext cx="42697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13380" r="-4533" b="-3521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4D47313B-694B-7F6E-5617-AFB9CC7D2381}"/>
                </a:ext>
              </a:extLst>
            </p:cNvPr>
            <p:cNvSpPr/>
            <p:nvPr/>
          </p:nvSpPr>
          <p:spPr>
            <a:xfrm rot="2700000" flipH="1">
              <a:off x="4436654" y="2139215"/>
              <a:ext cx="1257300" cy="1321292"/>
            </a:xfrm>
            <a:prstGeom prst="downArrow">
              <a:avLst/>
            </a:prstGeom>
            <a:solidFill>
              <a:srgbClr val="CDAB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8760FD-E482-B9C9-6BA2-E74D70C56E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6440" y="1677240"/>
              <a:ext cx="958320" cy="10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8760FD-E482-B9C9-6BA2-E74D70C56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7080" y="1667880"/>
                <a:ext cx="977040" cy="12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454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5"/>
    </mc:Choice>
    <mc:Fallback xmlns="">
      <p:transition spd="slow" advTm="17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/>
              <p:nvPr/>
            </p:nvSpPr>
            <p:spPr>
              <a:xfrm>
                <a:off x="2193925" y="416734"/>
                <a:ext cx="7608566" cy="15234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1BBE6-DB14-4B3C-31AA-52AD13F40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5" y="416734"/>
                <a:ext cx="7608566" cy="152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332468-42B3-3DF8-EC57-40F58A50D657}"/>
              </a:ext>
            </a:extLst>
          </p:cNvPr>
          <p:cNvSpPr txBox="1"/>
          <p:nvPr/>
        </p:nvSpPr>
        <p:spPr>
          <a:xfrm>
            <a:off x="2455546" y="3585568"/>
            <a:ext cx="70853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0" b="1" dirty="0"/>
              <a:t>“Twisted” Conjugation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A185B4-4BB1-51FD-8738-007140E1BEB5}"/>
              </a:ext>
            </a:extLst>
          </p:cNvPr>
          <p:cNvGrpSpPr/>
          <p:nvPr/>
        </p:nvGrpSpPr>
        <p:grpSpPr>
          <a:xfrm>
            <a:off x="3242308" y="1581150"/>
            <a:ext cx="5539742" cy="1855665"/>
            <a:chOff x="4203416" y="3409950"/>
            <a:chExt cx="3643543" cy="18556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ABD70-BB1D-F1BA-29C7-23E2E8723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628" y="3409950"/>
              <a:ext cx="0" cy="840002"/>
            </a:xfrm>
            <a:prstGeom prst="straightConnector1">
              <a:avLst/>
            </a:prstGeom>
            <a:ln w="152400">
              <a:solidFill>
                <a:srgbClr val="CC5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888039-0210-D058-B88B-B91B84943274}"/>
                </a:ext>
              </a:extLst>
            </p:cNvPr>
            <p:cNvSpPr txBox="1"/>
            <p:nvPr/>
          </p:nvSpPr>
          <p:spPr>
            <a:xfrm>
              <a:off x="4203416" y="4249952"/>
              <a:ext cx="3643543" cy="101566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C53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FF6600"/>
                  </a:solidFill>
                </a:rPr>
                <a:t>grade involution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62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47">
        <p:fade/>
      </p:transition>
    </mc:Choice>
    <mc:Fallback xmlns="">
      <p:transition spd="med" advTm="8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0081DB-0D34-4D45-C1C0-9359F6674A06}"/>
                  </a:ext>
                </a:extLst>
              </p:cNvPr>
              <p:cNvSpPr txBox="1"/>
              <p:nvPr/>
            </p:nvSpPr>
            <p:spPr>
              <a:xfrm>
                <a:off x="101600" y="92815"/>
                <a:ext cx="72517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lang="en-CA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CA" sz="8800" dirty="0"/>
                  <a:t> group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0081DB-0D34-4D45-C1C0-9359F6674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92815"/>
                <a:ext cx="7251700" cy="1446550"/>
              </a:xfrm>
              <a:prstGeom prst="rect">
                <a:avLst/>
              </a:prstGeom>
              <a:blipFill>
                <a:blip r:embed="rId3"/>
                <a:stretch>
                  <a:fillRect t="-20168" r="-6812" b="-42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9E04BF-D251-1521-C4F6-7BAF10A8FFEA}"/>
              </a:ext>
            </a:extLst>
          </p:cNvPr>
          <p:cNvCxnSpPr>
            <a:cxnSpLocks/>
          </p:cNvCxnSpPr>
          <p:nvPr/>
        </p:nvCxnSpPr>
        <p:spPr>
          <a:xfrm flipH="1">
            <a:off x="0" y="295530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FFD925-DD87-AB76-F993-F525AF544F5F}"/>
                  </a:ext>
                </a:extLst>
              </p:cNvPr>
              <p:cNvSpPr txBox="1"/>
              <p:nvPr/>
            </p:nvSpPr>
            <p:spPr>
              <a:xfrm>
                <a:off x="1149350" y="1648286"/>
                <a:ext cx="5251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lives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FFD925-DD87-AB76-F993-F525AF544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1648286"/>
                <a:ext cx="5251450" cy="1200329"/>
              </a:xfrm>
              <a:prstGeom prst="rect">
                <a:avLst/>
              </a:prstGeom>
              <a:blipFill>
                <a:blip r:embed="rId4"/>
                <a:stretch>
                  <a:fillRect l="-8827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3919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/>
              <p:nvPr/>
            </p:nvSpPr>
            <p:spPr>
              <a:xfrm>
                <a:off x="101600" y="92815"/>
                <a:ext cx="92138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lang="en-CA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8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8800" dirty="0"/>
                  <a:t> group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92815"/>
                <a:ext cx="9213850" cy="1446550"/>
              </a:xfrm>
              <a:prstGeom prst="rect">
                <a:avLst/>
              </a:prstGeom>
              <a:blipFill>
                <a:blip r:embed="rId3"/>
                <a:stretch>
                  <a:fillRect t="-20168" b="-42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/>
              <p:nvPr/>
            </p:nvSpPr>
            <p:spPr>
              <a:xfrm>
                <a:off x="-1" y="2907864"/>
                <a:ext cx="12192000" cy="1459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3B984-5F24-6418-B65E-844E4935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907864"/>
                <a:ext cx="12192000" cy="14596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/>
              <p:nvPr/>
            </p:nvSpPr>
            <p:spPr>
              <a:xfrm>
                <a:off x="1466850" y="5477421"/>
                <a:ext cx="9258300" cy="1289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7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7200" dirty="0"/>
                  <a:t>  for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7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5654C7-4459-4D19-40DA-69E6A7131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477421"/>
                <a:ext cx="9258300" cy="1289456"/>
              </a:xfrm>
              <a:prstGeom prst="rect">
                <a:avLst/>
              </a:prstGeom>
              <a:blipFill>
                <a:blip r:embed="rId5"/>
                <a:stretch>
                  <a:fillRect t="-17062" b="-327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9F3FA-EBB9-3D80-279E-537BD0B27347}"/>
              </a:ext>
            </a:extLst>
          </p:cNvPr>
          <p:cNvCxnSpPr>
            <a:cxnSpLocks/>
          </p:cNvCxnSpPr>
          <p:nvPr/>
        </p:nvCxnSpPr>
        <p:spPr>
          <a:xfrm flipH="1">
            <a:off x="0" y="295530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/>
              <p:nvPr/>
            </p:nvSpPr>
            <p:spPr>
              <a:xfrm>
                <a:off x="1149350" y="1648286"/>
                <a:ext cx="6146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lives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1648286"/>
                <a:ext cx="6146800" cy="1200329"/>
              </a:xfrm>
              <a:prstGeom prst="rect">
                <a:avLst/>
              </a:prstGeom>
              <a:blipFill>
                <a:blip r:embed="rId6"/>
                <a:stretch>
                  <a:fillRect l="-7540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3EBA67-2D3C-4D46-64F8-FE4D316C2030}"/>
                  </a:ext>
                </a:extLst>
              </p:cNvPr>
              <p:cNvSpPr txBox="1"/>
              <p:nvPr/>
            </p:nvSpPr>
            <p:spPr>
              <a:xfrm>
                <a:off x="0" y="4316972"/>
                <a:ext cx="12192000" cy="12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3EBA67-2D3C-4D46-64F8-FE4D316C2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16972"/>
                <a:ext cx="12192000" cy="12110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EE45E5-0CA0-142F-0508-430375FB71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09280" y="4101120"/>
              <a:ext cx="7652520" cy="240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EE45E5-0CA0-142F-0508-430375FB71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9920" y="4091760"/>
                <a:ext cx="7671240" cy="242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143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52">
        <p:fade/>
      </p:transition>
    </mc:Choice>
    <mc:Fallback xmlns="">
      <p:transition spd="med" advTm="15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/>
              <p:nvPr/>
            </p:nvSpPr>
            <p:spPr>
              <a:xfrm>
                <a:off x="101600" y="92815"/>
                <a:ext cx="92138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lang="en-CA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8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8800" dirty="0"/>
                  <a:t> group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D2F7CE-5610-516D-80EB-A9CCE2C37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92815"/>
                <a:ext cx="9213850" cy="1446550"/>
              </a:xfrm>
              <a:prstGeom prst="rect">
                <a:avLst/>
              </a:prstGeom>
              <a:blipFill>
                <a:blip r:embed="rId3"/>
                <a:stretch>
                  <a:fillRect t="-20168" b="-42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9F3FA-EBB9-3D80-279E-537BD0B27347}"/>
              </a:ext>
            </a:extLst>
          </p:cNvPr>
          <p:cNvCxnSpPr>
            <a:cxnSpLocks/>
          </p:cNvCxnSpPr>
          <p:nvPr/>
        </p:nvCxnSpPr>
        <p:spPr>
          <a:xfrm flipH="1">
            <a:off x="0" y="295530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/>
              <p:nvPr/>
            </p:nvSpPr>
            <p:spPr>
              <a:xfrm>
                <a:off x="1149350" y="1648286"/>
                <a:ext cx="6146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lives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2B2C59-3B5D-9136-CA5C-9E30526DE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350" y="1648286"/>
                <a:ext cx="6146800" cy="1200329"/>
              </a:xfrm>
              <a:prstGeom prst="rect">
                <a:avLst/>
              </a:prstGeom>
              <a:blipFill>
                <a:blip r:embed="rId4"/>
                <a:stretch>
                  <a:fillRect l="-7540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2C0E059-E66F-6ED0-3452-AA47BFD7D3BA}"/>
              </a:ext>
            </a:extLst>
          </p:cNvPr>
          <p:cNvGrpSpPr/>
          <p:nvPr/>
        </p:nvGrpSpPr>
        <p:grpSpPr>
          <a:xfrm>
            <a:off x="0" y="3575765"/>
            <a:ext cx="10999788" cy="1184940"/>
            <a:chOff x="0" y="3575765"/>
            <a:chExt cx="10999788" cy="1184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14BF1F5-B8EF-7DCA-2886-9538565D3954}"/>
                    </a:ext>
                  </a:extLst>
                </p:cNvPr>
                <p:cNvSpPr txBox="1"/>
                <p:nvPr/>
              </p:nvSpPr>
              <p:spPr>
                <a:xfrm>
                  <a:off x="3592512" y="3575765"/>
                  <a:ext cx="7407276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GB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CA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GB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GB" sz="66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14BF1F5-B8EF-7DCA-2886-9538565D3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2512" y="3575765"/>
                  <a:ext cx="7407276" cy="118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FC8A2-82F2-1044-84AD-CC4EEA146A20}"/>
                </a:ext>
              </a:extLst>
            </p:cNvPr>
            <p:cNvSpPr txBox="1"/>
            <p:nvPr/>
          </p:nvSpPr>
          <p:spPr>
            <a:xfrm>
              <a:off x="0" y="3599879"/>
              <a:ext cx="3562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Reflection:</a:t>
              </a:r>
              <a:endParaRPr lang="en-CA" sz="60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600E5F-D1D2-6CCD-92C0-2A0050530755}"/>
              </a:ext>
            </a:extLst>
          </p:cNvPr>
          <p:cNvGrpSpPr/>
          <p:nvPr/>
        </p:nvGrpSpPr>
        <p:grpSpPr>
          <a:xfrm>
            <a:off x="0" y="5381164"/>
            <a:ext cx="12363450" cy="1184940"/>
            <a:chOff x="0" y="5381164"/>
            <a:chExt cx="12363450" cy="11849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C27FE95-2F92-9AE8-3FFD-EC4C8504FA05}"/>
                    </a:ext>
                  </a:extLst>
                </p:cNvPr>
                <p:cNvSpPr txBox="1"/>
                <p:nvPr/>
              </p:nvSpPr>
              <p:spPr>
                <a:xfrm>
                  <a:off x="3409950" y="5381164"/>
                  <a:ext cx="8953500" cy="1184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GB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CA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GB" sz="6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6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GB" sz="66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C27FE95-2F92-9AE8-3FFD-EC4C8504FA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950" y="5381164"/>
                  <a:ext cx="8953500" cy="11849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C4C4F6-C42F-5729-FF1B-C40DB72648F7}"/>
                </a:ext>
              </a:extLst>
            </p:cNvPr>
            <p:cNvSpPr txBox="1"/>
            <p:nvPr/>
          </p:nvSpPr>
          <p:spPr>
            <a:xfrm>
              <a:off x="0" y="5405278"/>
              <a:ext cx="3562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Rotation:</a:t>
              </a:r>
              <a:endParaRPr lang="en-CA" sz="6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983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52">
        <p:fade/>
      </p:transition>
    </mc:Choice>
    <mc:Fallback xmlns="">
      <p:transition spd="med" advTm="15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000" b="1" i="1">
                        <a:latin typeface="Cambria Math" panose="02040503050406030204" pitchFamily="18" charset="0"/>
                      </a:rPr>
                      <m:t>𝑺𝒑𝒊𝒏</m:t>
                    </m:r>
                    <m:d>
                      <m:dPr>
                        <m:ctrlPr>
                          <a:rPr lang="en-CA" sz="5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5000" dirty="0"/>
                  <a:t> = members of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blipFill>
                <a:blip r:embed="rId3"/>
                <a:stretch>
                  <a:fillRect l="-2646" t="-5361" b="-14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2EF0D-EF10-D7B4-9CFF-72C61D08323F}"/>
                  </a:ext>
                </a:extLst>
              </p:cNvPr>
              <p:cNvSpPr txBox="1"/>
              <p:nvPr/>
            </p:nvSpPr>
            <p:spPr>
              <a:xfrm>
                <a:off x="6337241" y="2561513"/>
                <a:ext cx="56263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Spacelike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2EF0D-EF10-D7B4-9CFF-72C61D083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241" y="2561513"/>
                <a:ext cx="5626334" cy="830997"/>
              </a:xfrm>
              <a:prstGeom prst="rect">
                <a:avLst/>
              </a:prstGeom>
              <a:blipFill>
                <a:blip r:embed="rId5"/>
                <a:stretch>
                  <a:fillRect l="-4629" t="-13287" b="-34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E038D-F520-485A-E928-F5501B1AC1FD}"/>
                  </a:ext>
                </a:extLst>
              </p:cNvPr>
              <p:cNvSpPr txBox="1"/>
              <p:nvPr/>
            </p:nvSpPr>
            <p:spPr>
              <a:xfrm>
                <a:off x="297006" y="3933838"/>
                <a:ext cx="81611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5E038D-F520-485A-E928-F5501B1A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06" y="3933838"/>
                <a:ext cx="816119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EF388-4444-8FED-5F5E-81BABFAAEF80}"/>
                  </a:ext>
                </a:extLst>
              </p:cNvPr>
              <p:cNvSpPr txBox="1"/>
              <p:nvPr/>
            </p:nvSpPr>
            <p:spPr>
              <a:xfrm>
                <a:off x="297005" y="2561512"/>
                <a:ext cx="56263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b="0" dirty="0"/>
                  <a:t>Timelike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7EF388-4444-8FED-5F5E-81BABFAA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05" y="2561512"/>
                <a:ext cx="5626334" cy="830997"/>
              </a:xfrm>
              <a:prstGeom prst="rect">
                <a:avLst/>
              </a:prstGeom>
              <a:blipFill>
                <a:blip r:embed="rId7"/>
                <a:stretch>
                  <a:fillRect l="-4629" t="-13287" b="-34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C38FB-9270-A731-CDDA-C98BA89B0DA9}"/>
                  </a:ext>
                </a:extLst>
              </p:cNvPr>
              <p:cNvSpPr txBox="1"/>
              <p:nvPr/>
            </p:nvSpPr>
            <p:spPr>
              <a:xfrm>
                <a:off x="297005" y="5894111"/>
                <a:ext cx="81611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8C38FB-9270-A731-CDDA-C98BA89B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05" y="5894111"/>
                <a:ext cx="8161196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90B2DE-8010-242F-54EE-A0CB22EAF7E5}"/>
                  </a:ext>
                </a:extLst>
              </p:cNvPr>
              <p:cNvSpPr txBox="1"/>
              <p:nvPr/>
            </p:nvSpPr>
            <p:spPr>
              <a:xfrm>
                <a:off x="8458201" y="3856257"/>
                <a:ext cx="262128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90B2DE-8010-242F-54EE-A0CB22EA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1" y="3856257"/>
                <a:ext cx="2621282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F3DC5E-35AA-C389-AACE-203BC22E5D9F}"/>
                  </a:ext>
                </a:extLst>
              </p:cNvPr>
              <p:cNvSpPr txBox="1"/>
              <p:nvPr/>
            </p:nvSpPr>
            <p:spPr>
              <a:xfrm>
                <a:off x="8458200" y="5869984"/>
                <a:ext cx="262128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F3DC5E-35AA-C389-AACE-203BC22E5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869984"/>
                <a:ext cx="2621282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A2A95-C52E-E479-9967-27045A00D775}"/>
              </a:ext>
            </a:extLst>
          </p:cNvPr>
          <p:cNvSpPr txBox="1"/>
          <p:nvPr/>
        </p:nvSpPr>
        <p:spPr>
          <a:xfrm>
            <a:off x="5073879" y="3472810"/>
            <a:ext cx="206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(reverse)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78716-22FA-91AF-82D5-65EDF081B154}"/>
              </a:ext>
            </a:extLst>
          </p:cNvPr>
          <p:cNvSpPr txBox="1"/>
          <p:nvPr/>
        </p:nvSpPr>
        <p:spPr>
          <a:xfrm>
            <a:off x="5073358" y="5433083"/>
            <a:ext cx="206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(reverse)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4F86B-6B1E-A041-A43E-FC554B436116}"/>
              </a:ext>
            </a:extLst>
          </p:cNvPr>
          <p:cNvGrpSpPr/>
          <p:nvPr/>
        </p:nvGrpSpPr>
        <p:grpSpPr>
          <a:xfrm>
            <a:off x="297005" y="4911293"/>
            <a:ext cx="10782477" cy="938719"/>
            <a:chOff x="297005" y="4842713"/>
            <a:chExt cx="10782477" cy="93871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ED580C-9FAD-F5F3-5CE6-27697A788960}"/>
                </a:ext>
              </a:extLst>
            </p:cNvPr>
            <p:cNvCxnSpPr>
              <a:cxnSpLocks/>
            </p:cNvCxnSpPr>
            <p:nvPr/>
          </p:nvCxnSpPr>
          <p:spPr>
            <a:xfrm>
              <a:off x="297005" y="5331339"/>
              <a:ext cx="1078247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5644FC-2A82-10E2-6404-A6B02F51F394}"/>
                </a:ext>
              </a:extLst>
            </p:cNvPr>
            <p:cNvSpPr txBox="1"/>
            <p:nvPr/>
          </p:nvSpPr>
          <p:spPr>
            <a:xfrm>
              <a:off x="1558633" y="4842713"/>
              <a:ext cx="1551539" cy="938719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500" dirty="0"/>
                <a:t>OR  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66F7833-EE5F-675B-EA1F-F95C34E5D117}"/>
              </a:ext>
            </a:extLst>
          </p:cNvPr>
          <p:cNvCxnSpPr>
            <a:cxnSpLocks/>
          </p:cNvCxnSpPr>
          <p:nvPr/>
        </p:nvCxnSpPr>
        <p:spPr>
          <a:xfrm>
            <a:off x="0" y="35413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18F83B-F71C-14FE-ADF5-6852C2338B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6720" y="1063080"/>
              <a:ext cx="7778520" cy="575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18F83B-F71C-14FE-ADF5-6852C2338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7360" y="1053720"/>
                <a:ext cx="7797240" cy="577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42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2"/>
    </mc:Choice>
    <mc:Fallback xmlns="">
      <p:transition spd="slow" advTm="40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6" grpId="0"/>
      <p:bldP spid="7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000" b="1" i="1">
                        <a:latin typeface="Cambria Math" panose="02040503050406030204" pitchFamily="18" charset="0"/>
                      </a:rPr>
                      <m:t>𝑺𝒑𝒊𝒏</m:t>
                    </m:r>
                    <m:d>
                      <m:dPr>
                        <m:ctrlPr>
                          <a:rPr lang="en-CA" sz="5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5000" dirty="0"/>
                  <a:t> = members of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blipFill>
                <a:blip r:embed="rId3"/>
                <a:stretch>
                  <a:fillRect l="-2646" t="-5361" b="-14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A2A95-C52E-E479-9967-27045A00D775}"/>
              </a:ext>
            </a:extLst>
          </p:cNvPr>
          <p:cNvSpPr txBox="1"/>
          <p:nvPr/>
        </p:nvSpPr>
        <p:spPr>
          <a:xfrm>
            <a:off x="5073879" y="-2158291"/>
            <a:ext cx="206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(reverse)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16CD58-C409-C16C-44F2-BD09AAFCB614}"/>
                  </a:ext>
                </a:extLst>
              </p:cNvPr>
              <p:cNvSpPr txBox="1"/>
              <p:nvPr/>
            </p:nvSpPr>
            <p:spPr>
              <a:xfrm>
                <a:off x="97671" y="3033583"/>
                <a:ext cx="12094329" cy="3493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000" b="1" i="1" smtClean="0">
                        <a:latin typeface="Cambria Math" panose="02040503050406030204" pitchFamily="18" charset="0"/>
                      </a:rPr>
                      <m:t>𝑺𝒑𝒊</m:t>
                    </m:r>
                    <m:sSup>
                      <m:sSupPr>
                        <m:ctrlPr>
                          <a:rPr lang="en-CA" sz="5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CA" sz="5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5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5000" dirty="0"/>
                  <a:t> = members of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versors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CA" sz="5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inverse = reverse: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3600" dirty="0"/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16CD58-C409-C16C-44F2-BD09AAFCB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1" y="3033583"/>
                <a:ext cx="12094329" cy="3493264"/>
              </a:xfrm>
              <a:prstGeom prst="rect">
                <a:avLst/>
              </a:prstGeom>
              <a:blipFill>
                <a:blip r:embed="rId4"/>
                <a:stretch>
                  <a:fillRect l="-2621" t="-4188" r="-1562" b="-102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B3B33-64C6-E313-0A4D-31C637821C6D}"/>
              </a:ext>
            </a:extLst>
          </p:cNvPr>
          <p:cNvCxnSpPr>
            <a:cxnSpLocks/>
          </p:cNvCxnSpPr>
          <p:nvPr/>
        </p:nvCxnSpPr>
        <p:spPr>
          <a:xfrm>
            <a:off x="0" y="28174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EE1894-CB09-F468-264B-3EBDA9262A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2800" y="3064320"/>
              <a:ext cx="10454040" cy="353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EE1894-CB09-F468-264B-3EBDA9262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3440" y="3054960"/>
                <a:ext cx="10472760" cy="355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32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57">
        <p:fade/>
      </p:transition>
    </mc:Choice>
    <mc:Fallback xmlns="">
      <p:transition spd="med" advTm="27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/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000" b="1" i="1">
                        <a:latin typeface="Cambria Math" panose="02040503050406030204" pitchFamily="18" charset="0"/>
                      </a:rPr>
                      <m:t>𝑺𝒑𝒊𝒏</m:t>
                    </m:r>
                    <m:d>
                      <m:dPr>
                        <m:ctrlPr>
                          <a:rPr lang="en-CA" sz="5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5000" dirty="0"/>
                  <a:t> = members of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B27FE-629D-B248-7F92-DBB77D370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2" y="-24513"/>
                <a:ext cx="11976217" cy="2616101"/>
              </a:xfrm>
              <a:prstGeom prst="rect">
                <a:avLst/>
              </a:prstGeom>
              <a:blipFill>
                <a:blip r:embed="rId3"/>
                <a:stretch>
                  <a:fillRect l="-2646" t="-5361" b="-14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A2A95-C52E-E479-9967-27045A00D775}"/>
              </a:ext>
            </a:extLst>
          </p:cNvPr>
          <p:cNvSpPr txBox="1"/>
          <p:nvPr/>
        </p:nvSpPr>
        <p:spPr>
          <a:xfrm>
            <a:off x="5073879" y="-2158291"/>
            <a:ext cx="2069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(reverse)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B3B33-64C6-E313-0A4D-31C637821C6D}"/>
              </a:ext>
            </a:extLst>
          </p:cNvPr>
          <p:cNvCxnSpPr>
            <a:cxnSpLocks/>
          </p:cNvCxnSpPr>
          <p:nvPr/>
        </p:nvCxnSpPr>
        <p:spPr>
          <a:xfrm>
            <a:off x="0" y="28174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74BC4-9C0A-25D6-4928-11514B8B79A1}"/>
                  </a:ext>
                </a:extLst>
              </p:cNvPr>
              <p:cNvSpPr txBox="1"/>
              <p:nvPr/>
            </p:nvSpPr>
            <p:spPr>
              <a:xfrm>
                <a:off x="99061" y="3194149"/>
                <a:ext cx="11976217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0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CA" sz="5000" b="1" i="1">
                        <a:latin typeface="Cambria Math" panose="02040503050406030204" pitchFamily="18" charset="0"/>
                      </a:rPr>
                      <m:t>𝒊𝒏</m:t>
                    </m:r>
                    <m:d>
                      <m:dPr>
                        <m:ctrlPr>
                          <a:rPr lang="en-CA" sz="5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CA" sz="5000" dirty="0"/>
                  <a:t> = members of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5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0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</a:t>
                </a:r>
                <a:r>
                  <a:rPr lang="en-CA" sz="5700" b="1" u="sng" dirty="0">
                    <a:solidFill>
                      <a:srgbClr val="FF0000"/>
                    </a:solidFill>
                  </a:rPr>
                  <a:t>any</a:t>
                </a:r>
                <a:r>
                  <a:rPr lang="en-CA" sz="5700" dirty="0"/>
                  <a:t>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74BC4-9C0A-25D6-4928-11514B8B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1" y="3194149"/>
                <a:ext cx="11976217" cy="2616101"/>
              </a:xfrm>
              <a:prstGeom prst="rect">
                <a:avLst/>
              </a:prstGeom>
              <a:blipFill>
                <a:blip r:embed="rId4"/>
                <a:stretch>
                  <a:fillRect l="-2646" t="-5361" b="-14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91B20F-9D08-E95C-670C-BCFF568A4F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040" y="3993840"/>
              <a:ext cx="10680840" cy="858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91B20F-9D08-E95C-670C-BCFF568A4F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680" y="3984480"/>
                <a:ext cx="10699560" cy="87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021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93">
        <p:fade/>
      </p:transition>
    </mc:Choice>
    <mc:Fallback xmlns="">
      <p:transition spd="med" advTm="195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D39432-6CE6-56DE-D140-66FC00BD421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66BC7B-DB44-6C9A-AAE3-3BA10903656C}"/>
              </a:ext>
            </a:extLst>
          </p:cNvPr>
          <p:cNvSpPr txBox="1"/>
          <p:nvPr/>
        </p:nvSpPr>
        <p:spPr>
          <a:xfrm>
            <a:off x="6095999" y="102752"/>
            <a:ext cx="609600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700" b="1" dirty="0"/>
              <a:t>Rotations/Boosts + </a:t>
            </a:r>
          </a:p>
          <a:p>
            <a:pPr algn="ctr"/>
            <a:r>
              <a:rPr lang="en-CA" sz="4400" b="1" dirty="0"/>
              <a:t>time/space reflection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6A98C-060A-6F3B-6CC7-19F4B18CF077}"/>
              </a:ext>
            </a:extLst>
          </p:cNvPr>
          <p:cNvSpPr txBox="1"/>
          <p:nvPr/>
        </p:nvSpPr>
        <p:spPr>
          <a:xfrm>
            <a:off x="175258" y="79669"/>
            <a:ext cx="5539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dirty="0"/>
              <a:t>Rotations/Boosts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36261-1309-FC15-8BA3-C7106C2DF7EF}"/>
                  </a:ext>
                </a:extLst>
              </p:cNvPr>
              <p:cNvSpPr txBox="1"/>
              <p:nvPr/>
            </p:nvSpPr>
            <p:spPr>
              <a:xfrm>
                <a:off x="516096" y="1793413"/>
                <a:ext cx="39319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C36261-1309-FC15-8BA3-C7106C2D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6" y="1793413"/>
                <a:ext cx="3931918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B5D7F2-5AC5-2836-287A-21896826D50D}"/>
                  </a:ext>
                </a:extLst>
              </p:cNvPr>
              <p:cNvSpPr txBox="1"/>
              <p:nvPr/>
            </p:nvSpPr>
            <p:spPr>
              <a:xfrm>
                <a:off x="8033631" y="1821989"/>
                <a:ext cx="2858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B5D7F2-5AC5-2836-287A-21896826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631" y="1821989"/>
                <a:ext cx="2858887" cy="1200329"/>
              </a:xfrm>
              <a:prstGeom prst="rect">
                <a:avLst/>
              </a:prstGeom>
              <a:blipFill>
                <a:blip r:embed="rId4"/>
                <a:stretch>
                  <a:fillRect r="-144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2F1A-1D4E-CE4B-17EA-F1DC421EBDBD}"/>
                  </a:ext>
                </a:extLst>
              </p:cNvPr>
              <p:cNvSpPr txBox="1"/>
              <p:nvPr/>
            </p:nvSpPr>
            <p:spPr>
              <a:xfrm>
                <a:off x="450223" y="5223538"/>
                <a:ext cx="39319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CA2F1A-1D4E-CE4B-17EA-F1DC421EB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23" y="5223538"/>
                <a:ext cx="3931918" cy="1200329"/>
              </a:xfrm>
              <a:prstGeom prst="rect">
                <a:avLst/>
              </a:prstGeom>
              <a:blipFill>
                <a:blip r:embed="rId5"/>
                <a:stretch>
                  <a:fillRect r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858DA-4509-2860-25BC-6B231656FD4C}"/>
                  </a:ext>
                </a:extLst>
              </p:cNvPr>
              <p:cNvSpPr txBox="1"/>
              <p:nvPr/>
            </p:nvSpPr>
            <p:spPr>
              <a:xfrm>
                <a:off x="7603099" y="5319273"/>
                <a:ext cx="3719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𝑃𝑖𝑛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C858DA-4509-2860-25BC-6B231656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99" y="5319273"/>
                <a:ext cx="3719949" cy="1200329"/>
              </a:xfrm>
              <a:prstGeom prst="rect">
                <a:avLst/>
              </a:prstGeom>
              <a:blipFill>
                <a:blip r:embed="rId6"/>
                <a:stretch>
                  <a:fillRect r="-85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BB7D2B46-D9CC-BEE2-C1EC-81939164EDB9}"/>
              </a:ext>
            </a:extLst>
          </p:cNvPr>
          <p:cNvSpPr/>
          <p:nvPr/>
        </p:nvSpPr>
        <p:spPr>
          <a:xfrm>
            <a:off x="4590220" y="1601052"/>
            <a:ext cx="2858887" cy="1708160"/>
          </a:xfrm>
          <a:prstGeom prst="rightArrow">
            <a:avLst>
              <a:gd name="adj1" fmla="val 55098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Include</a:t>
            </a:r>
          </a:p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Reflections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7F3317-9403-9864-2662-23FE16DD5B4B}"/>
              </a:ext>
            </a:extLst>
          </p:cNvPr>
          <p:cNvGrpSpPr/>
          <p:nvPr/>
        </p:nvGrpSpPr>
        <p:grpSpPr>
          <a:xfrm>
            <a:off x="868952" y="3352802"/>
            <a:ext cx="3390354" cy="1870736"/>
            <a:chOff x="1482364" y="3429002"/>
            <a:chExt cx="3390354" cy="187073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9ADB2FD-F0BC-7F6C-BC05-BA85E1F88B88}"/>
                </a:ext>
              </a:extLst>
            </p:cNvPr>
            <p:cNvSpPr/>
            <p:nvPr/>
          </p:nvSpPr>
          <p:spPr>
            <a:xfrm rot="5400000">
              <a:off x="2242173" y="2669193"/>
              <a:ext cx="1870736" cy="3390354"/>
            </a:xfrm>
            <a:prstGeom prst="rightArrow">
              <a:avLst>
                <a:gd name="adj1" fmla="val 75622"/>
                <a:gd name="adj2" fmla="val 50000"/>
              </a:avLst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FEB1AB-DF1E-4157-53B7-D6105918854E}"/>
                </a:ext>
              </a:extLst>
            </p:cNvPr>
            <p:cNvSpPr txBox="1"/>
            <p:nvPr/>
          </p:nvSpPr>
          <p:spPr>
            <a:xfrm>
              <a:off x="1990210" y="3476633"/>
              <a:ext cx="23989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chemeClr val="bg1"/>
                  </a:solidFill>
                </a:rPr>
                <a:t>Double</a:t>
              </a:r>
              <a:br>
                <a:rPr lang="en-CA" sz="4800" dirty="0">
                  <a:solidFill>
                    <a:schemeClr val="bg1"/>
                  </a:solidFill>
                </a:rPr>
              </a:br>
              <a:r>
                <a:rPr lang="en-CA" sz="4800" dirty="0">
                  <a:solidFill>
                    <a:schemeClr val="bg1"/>
                  </a:solidFill>
                </a:rPr>
                <a:t>Cover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BD912D-B678-DAA7-39A2-483D7B6BC0F7}"/>
              </a:ext>
            </a:extLst>
          </p:cNvPr>
          <p:cNvGrpSpPr/>
          <p:nvPr/>
        </p:nvGrpSpPr>
        <p:grpSpPr>
          <a:xfrm>
            <a:off x="7767896" y="3352799"/>
            <a:ext cx="3390354" cy="1870736"/>
            <a:chOff x="1482364" y="3429002"/>
            <a:chExt cx="3390354" cy="187073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274A185-75EC-13B7-266F-B5A6DE0503DA}"/>
                </a:ext>
              </a:extLst>
            </p:cNvPr>
            <p:cNvSpPr/>
            <p:nvPr/>
          </p:nvSpPr>
          <p:spPr>
            <a:xfrm rot="5400000">
              <a:off x="2242173" y="2669193"/>
              <a:ext cx="1870736" cy="3390354"/>
            </a:xfrm>
            <a:prstGeom prst="rightArrow">
              <a:avLst>
                <a:gd name="adj1" fmla="val 75622"/>
                <a:gd name="adj2" fmla="val 50000"/>
              </a:avLst>
            </a:prstGeom>
            <a:solidFill>
              <a:srgbClr val="00206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910B34-418E-6AA9-6467-E5D4A8D639AF}"/>
                </a:ext>
              </a:extLst>
            </p:cNvPr>
            <p:cNvSpPr txBox="1"/>
            <p:nvPr/>
          </p:nvSpPr>
          <p:spPr>
            <a:xfrm>
              <a:off x="1990210" y="3476633"/>
              <a:ext cx="239891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chemeClr val="bg1"/>
                  </a:solidFill>
                </a:rPr>
                <a:t>Double</a:t>
              </a:r>
              <a:br>
                <a:rPr lang="en-CA" sz="4800" dirty="0">
                  <a:solidFill>
                    <a:schemeClr val="bg1"/>
                  </a:solidFill>
                </a:rPr>
              </a:br>
              <a:r>
                <a:rPr lang="en-CA" sz="4800" dirty="0">
                  <a:solidFill>
                    <a:schemeClr val="bg1"/>
                  </a:solidFill>
                </a:rPr>
                <a:t>Cover</a:t>
              </a:r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E53943-D8B5-7D98-7C78-3BEE62713640}"/>
              </a:ext>
            </a:extLst>
          </p:cNvPr>
          <p:cNvSpPr/>
          <p:nvPr/>
        </p:nvSpPr>
        <p:spPr>
          <a:xfrm>
            <a:off x="4590220" y="5031177"/>
            <a:ext cx="2858887" cy="1708160"/>
          </a:xfrm>
          <a:prstGeom prst="rightArrow">
            <a:avLst>
              <a:gd name="adj1" fmla="val 55098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Include</a:t>
            </a:r>
          </a:p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Reflections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97C542-FDAA-A6A3-0DC7-99FB365780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33520" y="1820520"/>
              <a:ext cx="984960" cy="457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97C542-FDAA-A6A3-0DC7-99FB3657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4160" y="1811160"/>
                <a:ext cx="1003680" cy="459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71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0"/>
    </mc:Choice>
    <mc:Fallback xmlns="">
      <p:transition spd="slow" advTm="2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 animBg="1"/>
      <p:bldP spid="1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28F258-AACC-8D9C-C228-E1856916390B}"/>
                  </a:ext>
                </a:extLst>
              </p:cNvPr>
              <p:cNvSpPr txBox="1"/>
              <p:nvPr/>
            </p:nvSpPr>
            <p:spPr>
              <a:xfrm>
                <a:off x="97672" y="111965"/>
                <a:ext cx="61257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Spacelike</a:t>
                </a:r>
                <a:r>
                  <a:rPr lang="en-GB" sz="6000" dirty="0"/>
                  <a:t> vector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28F258-AACC-8D9C-C228-E18569163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2" y="111965"/>
                <a:ext cx="6125707" cy="1015663"/>
              </a:xfrm>
              <a:prstGeom prst="rect">
                <a:avLst/>
              </a:prstGeom>
              <a:blipFill>
                <a:blip r:embed="rId3"/>
                <a:stretch>
                  <a:fillRect l="-5970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4B7CA0-FB48-4273-11F1-0D6E89387C8C}"/>
                  </a:ext>
                </a:extLst>
              </p:cNvPr>
              <p:cNvSpPr txBox="1"/>
              <p:nvPr/>
            </p:nvSpPr>
            <p:spPr>
              <a:xfrm>
                <a:off x="299131" y="1297654"/>
                <a:ext cx="554211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  <a:p>
                <a:r>
                  <a:rPr lang="en-GB" sz="6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  <a:p>
                <a:r>
                  <a:rPr lang="en-GB" sz="6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4B7CA0-FB48-4273-11F1-0D6E89387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1" y="1297654"/>
                <a:ext cx="5542112" cy="3785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432008-5127-91B8-1394-E6B64F20C096}"/>
                  </a:ext>
                </a:extLst>
              </p:cNvPr>
              <p:cNvSpPr txBox="1"/>
              <p:nvPr/>
            </p:nvSpPr>
            <p:spPr>
              <a:xfrm>
                <a:off x="1514343" y="5109545"/>
                <a:ext cx="7608566" cy="15234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432008-5127-91B8-1394-E6B64F20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43" y="5109545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7DBFC-0345-E813-B6F0-8C02B1760CAB}"/>
                  </a:ext>
                </a:extLst>
              </p:cNvPr>
              <p:cNvSpPr txBox="1"/>
              <p:nvPr/>
            </p:nvSpPr>
            <p:spPr>
              <a:xfrm>
                <a:off x="7047914" y="2646771"/>
                <a:ext cx="5036024" cy="196040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8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C7DBFC-0345-E813-B6F0-8C02B1760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914" y="2646771"/>
                <a:ext cx="5036024" cy="1960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BC9D152-58B0-2015-3AB2-36171A4D4F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7720" y="2171880"/>
              <a:ext cx="10494360" cy="404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BC9D152-58B0-2015-3AB2-36171A4D4F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360" y="2162520"/>
                <a:ext cx="10513080" cy="405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773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29"/>
    </mc:Choice>
    <mc:Fallback xmlns="">
      <p:transition spd="slow" advTm="47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BBAA3-216B-84FF-25BA-E2A0142EC62E}"/>
              </a:ext>
            </a:extLst>
          </p:cNvPr>
          <p:cNvSpPr txBox="1"/>
          <p:nvPr/>
        </p:nvSpPr>
        <p:spPr>
          <a:xfrm>
            <a:off x="83932" y="110137"/>
            <a:ext cx="7279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u="sng" dirty="0"/>
              <a:t>Clifford Algebra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7AA4C9-46A4-4FAA-43FA-2FF90A7C42DC}"/>
                  </a:ext>
                </a:extLst>
              </p:cNvPr>
              <p:cNvSpPr txBox="1"/>
              <p:nvPr/>
            </p:nvSpPr>
            <p:spPr>
              <a:xfrm>
                <a:off x="722550" y="4003595"/>
                <a:ext cx="746046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7AA4C9-46A4-4FAA-43FA-2FF90A7C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0" y="4003595"/>
                <a:ext cx="7460468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82BD2-A2EE-50C9-D414-D36719F17F89}"/>
                  </a:ext>
                </a:extLst>
              </p:cNvPr>
              <p:cNvSpPr txBox="1"/>
              <p:nvPr/>
            </p:nvSpPr>
            <p:spPr>
              <a:xfrm>
                <a:off x="5728390" y="1187372"/>
                <a:ext cx="42996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82BD2-A2EE-50C9-D414-D36719F17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90" y="1187372"/>
                <a:ext cx="429965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A8B12-2CDC-4DC1-1902-0CBEF64ABD7E}"/>
              </a:ext>
            </a:extLst>
          </p:cNvPr>
          <p:cNvSpPr txBox="1"/>
          <p:nvPr/>
        </p:nvSpPr>
        <p:spPr>
          <a:xfrm>
            <a:off x="370425" y="945886"/>
            <a:ext cx="4900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 err="1"/>
              <a:t>Versor</a:t>
            </a:r>
            <a:r>
              <a:rPr lang="en-CA" sz="4800" dirty="0"/>
              <a:t> = Clifford product of vectors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D1C3CC-1670-4F97-BA4B-DD68A755FDE1}"/>
              </a:ext>
            </a:extLst>
          </p:cNvPr>
          <p:cNvCxnSpPr>
            <a:cxnSpLocks/>
          </p:cNvCxnSpPr>
          <p:nvPr/>
        </p:nvCxnSpPr>
        <p:spPr>
          <a:xfrm>
            <a:off x="0" y="267931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09AE3A-25CF-497C-9A18-A7714138127B}"/>
              </a:ext>
            </a:extLst>
          </p:cNvPr>
          <p:cNvGrpSpPr/>
          <p:nvPr/>
        </p:nvGrpSpPr>
        <p:grpSpPr>
          <a:xfrm>
            <a:off x="83932" y="5111591"/>
            <a:ext cx="2667000" cy="1139920"/>
            <a:chOff x="83932" y="5111591"/>
            <a:chExt cx="2667000" cy="1139920"/>
          </a:xfrm>
        </p:grpSpPr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A6334AC3-ECBB-F3D3-9121-C810F7E8FBE3}"/>
                </a:ext>
              </a:extLst>
            </p:cNvPr>
            <p:cNvSpPr/>
            <p:nvPr/>
          </p:nvSpPr>
          <p:spPr>
            <a:xfrm rot="10800000">
              <a:off x="83932" y="5111591"/>
              <a:ext cx="2667000" cy="1107996"/>
            </a:xfrm>
            <a:prstGeom prst="downArrow">
              <a:avLst>
                <a:gd name="adj1" fmla="val 71429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AEE12C-0400-B40F-AB10-36446E4A3D8C}"/>
                </a:ext>
              </a:extLst>
            </p:cNvPr>
            <p:cNvSpPr txBox="1"/>
            <p:nvPr/>
          </p:nvSpPr>
          <p:spPr>
            <a:xfrm>
              <a:off x="504623" y="5420514"/>
              <a:ext cx="18256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 err="1">
                  <a:solidFill>
                    <a:schemeClr val="bg1"/>
                  </a:solidFill>
                </a:rPr>
                <a:t>versor</a:t>
              </a:r>
              <a:endParaRPr lang="en-CA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666725-004E-FE2D-8892-EE068A93352C}"/>
              </a:ext>
            </a:extLst>
          </p:cNvPr>
          <p:cNvGrpSpPr/>
          <p:nvPr/>
        </p:nvGrpSpPr>
        <p:grpSpPr>
          <a:xfrm>
            <a:off x="5494145" y="5111591"/>
            <a:ext cx="2667000" cy="1107998"/>
            <a:chOff x="5494145" y="5111591"/>
            <a:chExt cx="2667000" cy="1107998"/>
          </a:xfrm>
        </p:grpSpPr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1826EBCB-85B4-D192-18C0-6040440AD054}"/>
                </a:ext>
              </a:extLst>
            </p:cNvPr>
            <p:cNvSpPr/>
            <p:nvPr/>
          </p:nvSpPr>
          <p:spPr>
            <a:xfrm rot="10800000">
              <a:off x="5494145" y="5111591"/>
              <a:ext cx="2667000" cy="1107996"/>
            </a:xfrm>
            <a:prstGeom prst="downArrow">
              <a:avLst>
                <a:gd name="adj1" fmla="val 71429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F2BDE8-4BB8-B460-4135-AC26686A863D}"/>
                </a:ext>
              </a:extLst>
            </p:cNvPr>
            <p:cNvSpPr txBox="1"/>
            <p:nvPr/>
          </p:nvSpPr>
          <p:spPr>
            <a:xfrm>
              <a:off x="5777072" y="5450148"/>
              <a:ext cx="21011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bg1"/>
                  </a:solidFill>
                </a:rPr>
                <a:t>bivector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E6F3C7-AD83-404C-DBD2-E6E3413EFD04}"/>
                  </a:ext>
                </a:extLst>
              </p:cNvPr>
              <p:cNvSpPr txBox="1"/>
              <p:nvPr/>
            </p:nvSpPr>
            <p:spPr>
              <a:xfrm>
                <a:off x="8264877" y="3403670"/>
                <a:ext cx="3829050" cy="27699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54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CA" sz="4000" dirty="0"/>
                  <a:t>Only if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000" dirty="0"/>
                  <a:t> and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4000" dirty="0"/>
                  <a:t> are </a:t>
                </a:r>
                <a:r>
                  <a:rPr lang="en-CA" sz="4000" u="sng" dirty="0"/>
                  <a:t>orthogonal</a:t>
                </a:r>
                <a:r>
                  <a:rPr lang="en-CA" sz="4000" dirty="0"/>
                  <a:t>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E6F3C7-AD83-404C-DBD2-E6E3413EF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877" y="3403670"/>
                <a:ext cx="3829050" cy="2769989"/>
              </a:xfrm>
              <a:prstGeom prst="rect">
                <a:avLst/>
              </a:prstGeom>
              <a:blipFill>
                <a:blip r:embed="rId5"/>
                <a:stretch>
                  <a:fillRect b="-75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A8C09A6-F789-1518-F319-CE7794074134}"/>
              </a:ext>
            </a:extLst>
          </p:cNvPr>
          <p:cNvSpPr txBox="1"/>
          <p:nvPr/>
        </p:nvSpPr>
        <p:spPr>
          <a:xfrm>
            <a:off x="385030" y="2771388"/>
            <a:ext cx="194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Clifford</a:t>
            </a:r>
          </a:p>
          <a:p>
            <a:pPr algn="ctr"/>
            <a:r>
              <a:rPr lang="en-GB" sz="4000" dirty="0"/>
              <a:t>product</a:t>
            </a:r>
            <a:endParaRPr lang="en-CA" sz="4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1E982-5F9B-42B3-C754-AE42DE76BE19}"/>
              </a:ext>
            </a:extLst>
          </p:cNvPr>
          <p:cNvSpPr txBox="1"/>
          <p:nvPr/>
        </p:nvSpPr>
        <p:spPr>
          <a:xfrm>
            <a:off x="5855039" y="2767280"/>
            <a:ext cx="1945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Wedge</a:t>
            </a:r>
          </a:p>
          <a:p>
            <a:pPr algn="ctr"/>
            <a:r>
              <a:rPr lang="en-GB" sz="4000" dirty="0"/>
              <a:t>product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17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55">
        <p:fade/>
      </p:transition>
    </mc:Choice>
    <mc:Fallback xmlns="">
      <p:transition spd="med" advTm="19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36" grpId="0" animBg="1"/>
      <p:bldP spid="37" grpId="0"/>
      <p:bldP spid="3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/>
              <p:nvPr/>
            </p:nvSpPr>
            <p:spPr>
              <a:xfrm>
                <a:off x="4425317" y="151783"/>
                <a:ext cx="7608566" cy="15234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317" y="151783"/>
                <a:ext cx="7608566" cy="152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0963C-14AC-4122-B988-1E2EE9082546}"/>
                  </a:ext>
                </a:extLst>
              </p:cNvPr>
              <p:cNvSpPr txBox="1"/>
              <p:nvPr/>
            </p:nvSpPr>
            <p:spPr>
              <a:xfrm>
                <a:off x="158117" y="-53996"/>
                <a:ext cx="3461383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>
                    <a:ea typeface="Cambria Math" panose="02040503050406030204" pitchFamily="18" charset="0"/>
                  </a:rPr>
                  <a:t>vector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0963C-14AC-4122-B988-1E2EE908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-53996"/>
                <a:ext cx="3461383" cy="1200329"/>
              </a:xfrm>
              <a:prstGeom prst="rect">
                <a:avLst/>
              </a:prstGeom>
              <a:blipFill>
                <a:blip r:embed="rId4"/>
                <a:stretch>
                  <a:fillRect l="-13380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5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57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2"/>
    </mc:Choice>
    <mc:Fallback xmlns="">
      <p:transition spd="slow" advTm="9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3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1BFB40-B982-87F0-7C55-DC1EE90A37DC}"/>
                  </a:ext>
                </a:extLst>
              </p:cNvPr>
              <p:cNvSpPr txBox="1"/>
              <p:nvPr/>
            </p:nvSpPr>
            <p:spPr>
              <a:xfrm>
                <a:off x="2291717" y="2286868"/>
                <a:ext cx="7608566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1BFB40-B982-87F0-7C55-DC1EE90A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17" y="2286868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179C1-B9D9-8CF9-5DCA-CD4329084BDC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D179C1-B9D9-8CF9-5DCA-CD432908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064EA9-09E5-40CF-F53A-A01A2AB69C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0640" y="-29880"/>
              <a:ext cx="6662520" cy="1700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064EA9-09E5-40CF-F53A-A01A2AB69C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1280" y="-39240"/>
                <a:ext cx="6681240" cy="171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621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22">
        <p:fade/>
      </p:transition>
    </mc:Choice>
    <mc:Fallback xmlns="">
      <p:transition spd="med" advTm="13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3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BED2F97-4A86-44CE-70C2-C9CA5756C9EC}"/>
              </a:ext>
            </a:extLst>
          </p:cNvPr>
          <p:cNvGrpSpPr/>
          <p:nvPr/>
        </p:nvGrpSpPr>
        <p:grpSpPr>
          <a:xfrm>
            <a:off x="4044317" y="1411619"/>
            <a:ext cx="8147683" cy="2877822"/>
            <a:chOff x="3886200" y="1337481"/>
            <a:chExt cx="8147683" cy="2877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F496C6-6099-4485-38BC-BA04D1BAC88F}"/>
                    </a:ext>
                  </a:extLst>
                </p:cNvPr>
                <p:cNvSpPr txBox="1"/>
                <p:nvPr/>
              </p:nvSpPr>
              <p:spPr>
                <a:xfrm>
                  <a:off x="3886200" y="2107034"/>
                  <a:ext cx="8147683" cy="2108269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GB" sz="5400" dirty="0">
                      <a:ea typeface="Cambria Math" panose="02040503050406030204" pitchFamily="18" charset="0"/>
                    </a:rPr>
                    <a:t>Assume </a:t>
                  </a:r>
                  <a:r>
                    <a:rPr lang="en-GB" sz="5400" u="sng" dirty="0">
                      <a:ea typeface="Cambria Math" panose="02040503050406030204" pitchFamily="18" charset="0"/>
                    </a:rPr>
                    <a:t>even</a:t>
                  </a:r>
                  <a:r>
                    <a:rPr lang="en-GB" sz="5400" dirty="0">
                      <a:ea typeface="Cambria Math" panose="02040503050406030204" pitchFamily="18" charset="0"/>
                    </a:rPr>
                    <a:t>-length </a:t>
                  </a:r>
                  <a:r>
                    <a:rPr lang="en-GB" sz="5400" dirty="0" err="1">
                      <a:ea typeface="Cambria Math" panose="02040503050406030204" pitchFamily="18" charset="0"/>
                    </a:rPr>
                    <a:t>versor</a:t>
                  </a:r>
                  <a:r>
                    <a:rPr lang="en-GB" sz="5400" dirty="0">
                      <a:ea typeface="Cambria Math" panose="02040503050406030204" pitchFamily="18" charset="0"/>
                    </a:rPr>
                    <a:t>:</a:t>
                  </a:r>
                </a:p>
                <a:p>
                  <a:pPr algn="ctr">
                    <a:spcAft>
                      <a:spcPts val="600"/>
                    </a:spcAft>
                  </a:pPr>
                  <a:r>
                    <a:rPr lang="en-GB" sz="72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r>
                        <a:rPr lang="en-GB" sz="72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GB" sz="72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F496C6-6099-4485-38BC-BA04D1BAC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2107034"/>
                  <a:ext cx="8147683" cy="2108269"/>
                </a:xfrm>
                <a:prstGeom prst="rect">
                  <a:avLst/>
                </a:prstGeom>
                <a:blipFill>
                  <a:blip r:embed="rId5"/>
                  <a:stretch>
                    <a:fillRect l="-3964" t="-8092" r="-1197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E49041-A007-3A7B-D550-C552C979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243" y="1337481"/>
              <a:ext cx="0" cy="967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4368D3-9C42-AFFF-01C7-95CBB765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914" y="1337481"/>
              <a:ext cx="0" cy="967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773E3-2F10-3DA4-9314-43AE2A12D80C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773E3-2F10-3DA4-9314-43AE2A12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45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62">
        <p:fade/>
      </p:transition>
    </mc:Choice>
    <mc:Fallback xmlns="">
      <p:transition spd="med" advTm="76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4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2B04E-0DBE-DE6B-1EC5-E6507950AADE}"/>
                  </a:ext>
                </a:extLst>
              </p:cNvPr>
              <p:cNvSpPr txBox="1"/>
              <p:nvPr/>
            </p:nvSpPr>
            <p:spPr>
              <a:xfrm>
                <a:off x="158117" y="2107034"/>
                <a:ext cx="7608566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2B04E-0DBE-DE6B-1EC5-E6507950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2107034"/>
                <a:ext cx="7608566" cy="152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446D02-42E3-B8A4-ED34-416C3D0E4B38}"/>
                  </a:ext>
                </a:extLst>
              </p:cNvPr>
              <p:cNvSpPr txBox="1"/>
              <p:nvPr/>
            </p:nvSpPr>
            <p:spPr>
              <a:xfrm>
                <a:off x="0" y="3661350"/>
                <a:ext cx="12192000" cy="1092607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6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446D02-42E3-B8A4-ED34-416C3D0E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61350"/>
                <a:ext cx="12192000" cy="1092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8CF10F-8125-E8DE-E75E-EEA580F3C14C}"/>
                  </a:ext>
                </a:extLst>
              </p:cNvPr>
              <p:cNvSpPr txBox="1"/>
              <p:nvPr/>
            </p:nvSpPr>
            <p:spPr>
              <a:xfrm>
                <a:off x="158117" y="4941504"/>
                <a:ext cx="7785733" cy="140038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8CF10F-8125-E8DE-E75E-EEA580F3C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4941504"/>
                <a:ext cx="7785733" cy="1400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6D273-6FDA-1A48-D3CA-74DC74F443B4}"/>
              </a:ext>
            </a:extLst>
          </p:cNvPr>
          <p:cNvCxnSpPr>
            <a:cxnSpLocks/>
          </p:cNvCxnSpPr>
          <p:nvPr/>
        </p:nvCxnSpPr>
        <p:spPr>
          <a:xfrm>
            <a:off x="0" y="21268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87B7D-0E8D-B7B0-1FFA-66B31065423B}"/>
                  </a:ext>
                </a:extLst>
              </p:cNvPr>
              <p:cNvSpPr txBox="1"/>
              <p:nvPr/>
            </p:nvSpPr>
            <p:spPr>
              <a:xfrm>
                <a:off x="7461883" y="4941504"/>
                <a:ext cx="4400550" cy="140038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87B7D-0E8D-B7B0-1FFA-66B31065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883" y="4941504"/>
                <a:ext cx="4400550" cy="1400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70168C-228E-AC15-B0F7-FF79C87D3D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5160" y="3154320"/>
              <a:ext cx="9131760" cy="3222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70168C-228E-AC15-B0F7-FF79C87D3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5800" y="3144960"/>
                <a:ext cx="9150480" cy="324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75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464">
        <p:fade/>
      </p:transition>
    </mc:Choice>
    <mc:Fallback xmlns="">
      <p:transition spd="med" advTm="46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D0BE13-3692-3A5A-BE36-991E46BC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4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2B04E-0DBE-DE6B-1EC5-E6507950AADE}"/>
                  </a:ext>
                </a:extLst>
              </p:cNvPr>
              <p:cNvSpPr txBox="1"/>
              <p:nvPr/>
            </p:nvSpPr>
            <p:spPr>
              <a:xfrm>
                <a:off x="0" y="3207786"/>
                <a:ext cx="12192000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GB" sz="8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  <m:r>
                            <a:rPr lang="en-GB" sz="8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𝑏𝑗</m:t>
                          </m:r>
                          <m:r>
                            <a:rPr lang="en-GB" sz="8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sty m:val="p"/>
                            </m:rPr>
                            <a:rPr lang="en-GB" sz="8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sSup>
                        <m:sSup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8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8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2B04E-0DBE-DE6B-1EC5-E6507950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7786"/>
                <a:ext cx="12192000" cy="152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96D273-6FDA-1A48-D3CA-74DC74F443B4}"/>
              </a:ext>
            </a:extLst>
          </p:cNvPr>
          <p:cNvCxnSpPr>
            <a:cxnSpLocks/>
          </p:cNvCxnSpPr>
          <p:nvPr/>
        </p:nvCxnSpPr>
        <p:spPr>
          <a:xfrm>
            <a:off x="0" y="21268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633217-CF7E-5EA9-8C9A-D6E26BC9BA4E}"/>
                  </a:ext>
                </a:extLst>
              </p:cNvPr>
              <p:cNvSpPr txBox="1"/>
              <p:nvPr/>
            </p:nvSpPr>
            <p:spPr>
              <a:xfrm>
                <a:off x="1" y="5282330"/>
                <a:ext cx="12192000" cy="1337930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633217-CF7E-5EA9-8C9A-D6E26BC9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282330"/>
                <a:ext cx="12192000" cy="1337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380C8C5-E3E4-018E-B52F-549723FD4A59}"/>
              </a:ext>
            </a:extLst>
          </p:cNvPr>
          <p:cNvSpPr txBox="1"/>
          <p:nvPr/>
        </p:nvSpPr>
        <p:spPr>
          <a:xfrm>
            <a:off x="0" y="2134345"/>
            <a:ext cx="12191999" cy="1015663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>
                <a:solidFill>
                  <a:schemeClr val="tx1"/>
                </a:solidFill>
                <a:ea typeface="Cambria Math" panose="02040503050406030204" pitchFamily="18" charset="0"/>
              </a:rPr>
              <a:t>Rotation formula for quaternions: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48D2AE-34C7-C6D1-7704-8FFD9E03AC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4520" y="4462920"/>
              <a:ext cx="7885440" cy="222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48D2AE-34C7-C6D1-7704-8FFD9E03AC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5160" y="4453560"/>
                <a:ext cx="7904160" cy="224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906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73">
        <p:fade/>
      </p:transition>
    </mc:Choice>
    <mc:Fallback xmlns="">
      <p:transition spd="med" advTm="20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3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BED2F97-4A86-44CE-70C2-C9CA5756C9EC}"/>
              </a:ext>
            </a:extLst>
          </p:cNvPr>
          <p:cNvGrpSpPr/>
          <p:nvPr/>
        </p:nvGrpSpPr>
        <p:grpSpPr>
          <a:xfrm>
            <a:off x="6362700" y="1506869"/>
            <a:ext cx="5328283" cy="2877822"/>
            <a:chOff x="6381750" y="1337481"/>
            <a:chExt cx="5328283" cy="2877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F496C6-6099-4485-38BC-BA04D1BAC88F}"/>
                    </a:ext>
                  </a:extLst>
                </p:cNvPr>
                <p:cNvSpPr txBox="1"/>
                <p:nvPr/>
              </p:nvSpPr>
              <p:spPr>
                <a:xfrm>
                  <a:off x="6381750" y="2107034"/>
                  <a:ext cx="5328283" cy="2108269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GB" sz="5400" u="sng" dirty="0">
                      <a:ea typeface="Cambria Math" panose="02040503050406030204" pitchFamily="18" charset="0"/>
                    </a:rPr>
                    <a:t>Any</a:t>
                  </a:r>
                  <a:r>
                    <a:rPr lang="en-GB" sz="5400" dirty="0">
                      <a:ea typeface="Cambria Math" panose="02040503050406030204" pitchFamily="18" charset="0"/>
                    </a:rPr>
                    <a:t>-length </a:t>
                  </a:r>
                  <a:r>
                    <a:rPr lang="en-GB" sz="5400" dirty="0" err="1">
                      <a:ea typeface="Cambria Math" panose="02040503050406030204" pitchFamily="18" charset="0"/>
                    </a:rPr>
                    <a:t>versor</a:t>
                  </a:r>
                  <a:r>
                    <a:rPr lang="en-GB" sz="5400" dirty="0">
                      <a:ea typeface="Cambria Math" panose="02040503050406030204" pitchFamily="18" charset="0"/>
                    </a:rPr>
                    <a:t>:</a:t>
                  </a:r>
                </a:p>
                <a:p>
                  <a:pPr algn="ctr">
                    <a:spcAft>
                      <a:spcPts val="600"/>
                    </a:spcAft>
                  </a:pPr>
                  <a:r>
                    <a:rPr lang="en-GB" sz="72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a:rPr lang="en-GB" sz="72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GB" sz="72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0F496C6-6099-4485-38BC-BA04D1BAC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50" y="2107034"/>
                  <a:ext cx="5328283" cy="2108269"/>
                </a:xfrm>
                <a:prstGeom prst="rect">
                  <a:avLst/>
                </a:prstGeom>
                <a:blipFill>
                  <a:blip r:embed="rId5"/>
                  <a:stretch>
                    <a:fillRect l="-6178" t="-8092" r="-5378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E49041-A007-3A7B-D550-C552C979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243" y="1337481"/>
              <a:ext cx="0" cy="967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4368D3-9C42-AFFF-01C7-95CBB765E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2464" y="1337481"/>
              <a:ext cx="0" cy="9675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BF237-9D6C-8BDE-C564-D7D203D2761F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ABF237-9D6C-8BDE-C564-D7D203D2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0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29">
        <p:fade/>
      </p:transition>
    </mc:Choice>
    <mc:Fallback xmlns="">
      <p:transition spd="med" advTm="74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3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14421-E4E3-B412-701E-AC031EC01598}"/>
              </a:ext>
            </a:extLst>
          </p:cNvPr>
          <p:cNvCxnSpPr>
            <a:cxnSpLocks/>
          </p:cNvCxnSpPr>
          <p:nvPr/>
        </p:nvCxnSpPr>
        <p:spPr>
          <a:xfrm>
            <a:off x="0" y="21268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/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535F5B-6B2F-C702-AD63-1D14ECC40D69}"/>
                  </a:ext>
                </a:extLst>
              </p:cNvPr>
              <p:cNvSpPr txBox="1"/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535F5B-6B2F-C702-AD63-1D14ECC40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49CE0-35B5-6FBD-A0D3-B8188BC99F86}"/>
                  </a:ext>
                </a:extLst>
              </p:cNvPr>
              <p:cNvSpPr txBox="1"/>
              <p:nvPr/>
            </p:nvSpPr>
            <p:spPr>
              <a:xfrm>
                <a:off x="225741" y="4295518"/>
                <a:ext cx="7734300" cy="115531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6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49CE0-35B5-6FBD-A0D3-B8188BC99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1" y="4295518"/>
                <a:ext cx="7734300" cy="11553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C2A0AC-9EF4-97A1-11A6-8985435AF6F7}"/>
                  </a:ext>
                </a:extLst>
              </p:cNvPr>
              <p:cNvSpPr txBox="1"/>
              <p:nvPr/>
            </p:nvSpPr>
            <p:spPr>
              <a:xfrm>
                <a:off x="57150" y="5519664"/>
                <a:ext cx="12077700" cy="124264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52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5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5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𝑙𝑒𝑛𝑔𝑡h</m:t>
                                  </m:r>
                                  <m:d>
                                    <m:dPr>
                                      <m:ctrlPr>
                                        <a:rPr lang="en-CA" sz="5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20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5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C2A0AC-9EF4-97A1-11A6-8985435A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5519664"/>
                <a:ext cx="12077700" cy="12426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7D61B-494D-D42E-5559-D3CDEF9977DB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7D61B-494D-D42E-5559-D3CDEF99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607252-B06D-018B-0813-DF1C0F1DF4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520" y="4091040"/>
              <a:ext cx="11696760" cy="2189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607252-B06D-018B-0813-DF1C0F1DF4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160" y="4081680"/>
                <a:ext cx="11715480" cy="220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28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7"/>
    </mc:Choice>
    <mc:Fallback xmlns="">
      <p:transition spd="slow" advTm="3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2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14421-E4E3-B412-701E-AC031EC01598}"/>
              </a:ext>
            </a:extLst>
          </p:cNvPr>
          <p:cNvCxnSpPr>
            <a:cxnSpLocks/>
          </p:cNvCxnSpPr>
          <p:nvPr/>
        </p:nvCxnSpPr>
        <p:spPr>
          <a:xfrm>
            <a:off x="0" y="21268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/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49CE0-35B5-6FBD-A0D3-B8188BC99F86}"/>
                  </a:ext>
                </a:extLst>
              </p:cNvPr>
              <p:cNvSpPr txBox="1"/>
              <p:nvPr/>
            </p:nvSpPr>
            <p:spPr>
              <a:xfrm>
                <a:off x="225741" y="4295518"/>
                <a:ext cx="7734300" cy="115531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6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49CE0-35B5-6FBD-A0D3-B8188BC99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41" y="4295518"/>
                <a:ext cx="7734300" cy="1155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423FC6-EF77-CF92-19EF-3F4D928043BE}"/>
                  </a:ext>
                </a:extLst>
              </p:cNvPr>
              <p:cNvSpPr txBox="1"/>
              <p:nvPr/>
            </p:nvSpPr>
            <p:spPr>
              <a:xfrm>
                <a:off x="57150" y="5691114"/>
                <a:ext cx="12077700" cy="102380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GB" sz="52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en-CA" sz="5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2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5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423FC6-EF77-CF92-19EF-3F4D9280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5691114"/>
                <a:ext cx="12077700" cy="10238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4A64C-B891-9354-017B-4C185E69D61C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A4A64C-B891-9354-017B-4C185E69D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5EE8C-0023-EC50-20C0-69D91AA47639}"/>
                  </a:ext>
                </a:extLst>
              </p:cNvPr>
              <p:cNvSpPr txBox="1"/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25EE8C-0023-EC50-20C0-69D91AA47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5C8EBC8-0485-49CC-1BCB-C88428081D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4560" y="5711040"/>
              <a:ext cx="2796480" cy="748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5C8EBC8-0485-49CC-1BCB-C88428081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55200" y="5701680"/>
                <a:ext cx="2815200" cy="7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5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97">
        <p:fade/>
      </p:transition>
    </mc:Choice>
    <mc:Fallback xmlns="">
      <p:transition spd="med" advTm="14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13" x="4419600" y="6259513"/>
          <p14:tracePt t="5913" x="0" y="0"/>
        </p14:tracePtLst>
      </p14:laserTraceLst>
    </p:ext>
  </p:extLs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1F0963C-14AC-4122-B988-1E2EE9082546}"/>
              </a:ext>
            </a:extLst>
          </p:cNvPr>
          <p:cNvSpPr txBox="1"/>
          <p:nvPr/>
        </p:nvSpPr>
        <p:spPr>
          <a:xfrm>
            <a:off x="158117" y="205364"/>
            <a:ext cx="2813683" cy="707886"/>
          </a:xfrm>
          <a:prstGeom prst="rect">
            <a:avLst/>
          </a:prstGeom>
          <a:noFill/>
          <a:ln w="5715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>
                <a:ea typeface="Cambria Math" panose="02040503050406030204" pitchFamily="18" charset="0"/>
              </a:rPr>
              <a:t>multi-vector</a:t>
            </a:r>
            <a:endParaRPr lang="en-GB" sz="720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/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7200" dirty="0" err="1">
                    <a:ea typeface="Cambria Math" panose="02040503050406030204" pitchFamily="18" charset="0"/>
                  </a:rPr>
                  <a:t>versor</a:t>
                </a:r>
                <a:r>
                  <a:rPr lang="en-GB" sz="7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B01695-A953-5C2E-2816-2A11E24B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906705"/>
                <a:ext cx="3442334" cy="1200329"/>
              </a:xfrm>
              <a:prstGeom prst="rect">
                <a:avLst/>
              </a:prstGeom>
              <a:blipFill>
                <a:blip r:embed="rId3"/>
                <a:stretch>
                  <a:fillRect l="-13451" t="-19289" b="-4111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/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0C999-9EEF-989E-B0D0-28255B9E8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586" y="-53926"/>
                <a:ext cx="88201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14421-E4E3-B412-701E-AC031EC01598}"/>
              </a:ext>
            </a:extLst>
          </p:cNvPr>
          <p:cNvCxnSpPr>
            <a:cxnSpLocks/>
          </p:cNvCxnSpPr>
          <p:nvPr/>
        </p:nvCxnSpPr>
        <p:spPr>
          <a:xfrm>
            <a:off x="0" y="212682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/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800" i="1" smtClean="0">
                          <a:solidFill>
                            <a:srgbClr val="FF7C8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8022AC-79D8-C0CA-991C-D4258C06F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7" y="1992734"/>
                <a:ext cx="7608566" cy="152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DA0093-8C0A-B6D9-5147-9070EE18521B}"/>
                  </a:ext>
                </a:extLst>
              </p:cNvPr>
              <p:cNvSpPr txBox="1"/>
              <p:nvPr/>
            </p:nvSpPr>
            <p:spPr>
              <a:xfrm>
                <a:off x="323850" y="4475729"/>
                <a:ext cx="11544300" cy="203222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GB" sz="5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overall sign </a:t>
                </a:r>
                <a14:m>
                  <m:oMath xmlns:m="http://schemas.openxmlformats.org/officeDocument/2006/math">
                    <m:r>
                      <a:rPr lang="en-GB" sz="5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GB" sz="5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5400" i="1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CA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GB" sz="52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GB" sz="5200" dirty="0">
                    <a:ea typeface="Cambria Math" panose="02040503050406030204" pitchFamily="18" charset="0"/>
                  </a:rPr>
                  <a:t>overall sign </a:t>
                </a: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GB" sz="5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𝑙𝑒𝑛𝑔𝑡h</m:t>
                        </m:r>
                        <m:d>
                          <m:dPr>
                            <m:ctrlPr>
                              <a:rPr lang="en-CA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sup>
                    </m:sSup>
                  </m:oMath>
                </a14:m>
                <a:endParaRPr lang="en-GB" sz="5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DA0093-8C0A-B6D9-5147-9070EE185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475729"/>
                <a:ext cx="11544300" cy="2032223"/>
              </a:xfrm>
              <a:prstGeom prst="rect">
                <a:avLst/>
              </a:prstGeom>
              <a:blipFill>
                <a:blip r:embed="rId6"/>
                <a:stretch>
                  <a:fillRect l="-2640" t="-4491" b="-16467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BDA8DB-749C-146B-A178-54AB5A9ED7C2}"/>
                  </a:ext>
                </a:extLst>
              </p:cNvPr>
              <p:cNvSpPr txBox="1"/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GB" sz="9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BDA8DB-749C-146B-A178-54AB5A9ED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51783"/>
                <a:ext cx="8147683" cy="1646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9D015-53AA-158E-81C7-AB7671F5F5D3}"/>
                  </a:ext>
                </a:extLst>
              </p:cNvPr>
              <p:cNvSpPr txBox="1"/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GB" sz="4400" i="1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9D015-53AA-158E-81C7-AB7671F5F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4717"/>
                <a:ext cx="12192000" cy="846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D12B3E-46B3-3FED-CEB9-7FDF9BDA02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01400" y="4110120"/>
              <a:ext cx="3335760" cy="2135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D12B3E-46B3-3FED-CEB9-7FDF9BDA0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2040" y="4100760"/>
                <a:ext cx="3354480" cy="215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82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74">
        <p:fade/>
      </p:transition>
    </mc:Choice>
    <mc:Fallback xmlns="">
      <p:transition spd="med" advTm="218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9A852-BBF6-4611-5479-E192B4185AA8}"/>
                  </a:ext>
                </a:extLst>
              </p:cNvPr>
              <p:cNvSpPr txBox="1"/>
              <p:nvPr/>
            </p:nvSpPr>
            <p:spPr>
              <a:xfrm>
                <a:off x="1430179" y="2877195"/>
                <a:ext cx="9331642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GB" sz="1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1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1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15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1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1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5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1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115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79A852-BBF6-4611-5479-E192B4185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79" y="2877195"/>
                <a:ext cx="933164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4D949-CD28-E615-06D7-1C4E9EDEE303}"/>
                  </a:ext>
                </a:extLst>
              </p:cNvPr>
              <p:cNvSpPr txBox="1"/>
              <p:nvPr/>
            </p:nvSpPr>
            <p:spPr>
              <a:xfrm>
                <a:off x="0" y="5138837"/>
                <a:ext cx="12192000" cy="140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𝑙𝑒𝑛𝑔𝑡h</m:t>
                          </m:r>
                          <m:d>
                            <m:dPr>
                              <m:ctrlPr>
                                <a:rPr lang="en-CA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4D949-CD28-E615-06D7-1C4E9EDEE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8837"/>
                <a:ext cx="12192000" cy="140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74931-E57F-7BD6-F683-4673E2B8894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0" dirty="0"/>
                  <a:t>Reflections and rotations of a general </a:t>
                </a:r>
                <a:r>
                  <a:rPr lang="en-GB" sz="8000" dirty="0" err="1"/>
                  <a:t>multivector</a:t>
                </a:r>
                <a:r>
                  <a:rPr lang="en-GB" sz="8000" dirty="0"/>
                  <a:t>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80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74931-E57F-7BD6-F683-4673E2B8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554545"/>
              </a:xfrm>
              <a:prstGeom prst="rect">
                <a:avLst/>
              </a:prstGeom>
              <a:blipFill>
                <a:blip r:embed="rId5"/>
                <a:stretch>
                  <a:fillRect l="-1600" t="-10263" r="-3500" b="-214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549C0C-8EA6-EB3E-F184-C02B2295EC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840" y="4447080"/>
              <a:ext cx="11444400" cy="2132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549C0C-8EA6-EB3E-F184-C02B2295E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480" y="4437720"/>
                <a:ext cx="11463120" cy="2151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702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3"/>
    </mc:Choice>
    <mc:Fallback xmlns="">
      <p:transition spd="slow" advTm="13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7D621-ED80-A427-3522-8B9EAE15E45F}"/>
              </a:ext>
            </a:extLst>
          </p:cNvPr>
          <p:cNvSpPr txBox="1"/>
          <p:nvPr/>
        </p:nvSpPr>
        <p:spPr>
          <a:xfrm>
            <a:off x="581025" y="2105561"/>
            <a:ext cx="110299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dirty="0"/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3566511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4BEFF8B-FEF9-91E9-0046-2864ABDAF94D}"/>
              </a:ext>
            </a:extLst>
          </p:cNvPr>
          <p:cNvGrpSpPr/>
          <p:nvPr/>
        </p:nvGrpSpPr>
        <p:grpSpPr>
          <a:xfrm>
            <a:off x="14027398" y="-209584"/>
            <a:ext cx="6089801" cy="1586158"/>
            <a:chOff x="5979885" y="4016356"/>
            <a:chExt cx="6089801" cy="15861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C32C3E-7BA6-38FE-9C42-470C1487D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9885" y="4016356"/>
              <a:ext cx="6051394" cy="15861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824EE-CAB5-F6D3-3098-34F0BFFC1EDE}"/>
                </a:ext>
              </a:extLst>
            </p:cNvPr>
            <p:cNvSpPr/>
            <p:nvPr/>
          </p:nvSpPr>
          <p:spPr>
            <a:xfrm>
              <a:off x="7881257" y="5080001"/>
              <a:ext cx="4188429" cy="522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D567A4-B6F3-E565-DA62-DB831234F053}"/>
              </a:ext>
            </a:extLst>
          </p:cNvPr>
          <p:cNvSpPr txBox="1"/>
          <p:nvPr/>
        </p:nvSpPr>
        <p:spPr>
          <a:xfrm>
            <a:off x="127655" y="-1541589"/>
            <a:ext cx="8809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4"/>
              </a:rPr>
              <a:t>https://arxiv.org/abs/math-ph/0403040</a:t>
            </a:r>
            <a:endParaRPr lang="en-CA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A43B187-680C-92D8-B251-82E8BE6D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86" y="408855"/>
            <a:ext cx="6529792" cy="3020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CF76F0-651C-B227-4D92-A50E57D6A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963" y="3429000"/>
            <a:ext cx="6735115" cy="1899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C5B424-2B3B-64FF-7CE9-25F6DDB92B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8"/>
          <a:stretch/>
        </p:blipFill>
        <p:spPr>
          <a:xfrm>
            <a:off x="51455" y="-11082"/>
            <a:ext cx="5834743" cy="3511908"/>
          </a:xfrm>
          <a:prstGeom prst="rect">
            <a:avLst/>
          </a:prstGeom>
        </p:spPr>
      </p:pic>
      <p:pic>
        <p:nvPicPr>
          <p:cNvPr id="10" name="Picture 2" descr="undefined">
            <a:extLst>
              <a:ext uri="{FF2B5EF4-FFF2-40B4-BE49-F238E27FC236}">
                <a16:creationId xmlns:a16="http://schemas.microsoft.com/office/drawing/2014/main" id="{D10663D2-F570-E42E-C735-A3F41DA8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570180"/>
            <a:ext cx="3398079" cy="3160324"/>
          </a:xfrm>
          <a:prstGeom prst="rect">
            <a:avLst/>
          </a:prstGeom>
          <a:noFill/>
          <a:ln w="76200"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B4D6BE-D2C2-BFEB-5D0D-A8A31FFB98AE}"/>
              </a:ext>
            </a:extLst>
          </p:cNvPr>
          <p:cNvSpPr txBox="1"/>
          <p:nvPr/>
        </p:nvSpPr>
        <p:spPr>
          <a:xfrm>
            <a:off x="4464878" y="5660608"/>
            <a:ext cx="5597749" cy="1107996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GB" sz="6600" dirty="0"/>
              <a:t>David Hestenes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309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7"/>
    </mc:Choice>
    <mc:Fallback xmlns="">
      <p:transition spd="slow" advTm="2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7D621-ED80-A427-3522-8B9EAE15E45F}"/>
              </a:ext>
            </a:extLst>
          </p:cNvPr>
          <p:cNvSpPr txBox="1"/>
          <p:nvPr/>
        </p:nvSpPr>
        <p:spPr>
          <a:xfrm>
            <a:off x="245000" y="3727046"/>
            <a:ext cx="1148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Physics Definition of Spinor</a:t>
            </a:r>
            <a:r>
              <a:rPr lang="en-GB" sz="6000" dirty="0"/>
              <a:t>:</a:t>
            </a:r>
          </a:p>
          <a:p>
            <a:r>
              <a:rPr lang="en-CA" sz="6000" dirty="0"/>
              <a:t>member of </a:t>
            </a:r>
            <a:r>
              <a:rPr lang="en-CA" sz="6000" b="1" dirty="0">
                <a:solidFill>
                  <a:srgbClr val="FF0000"/>
                </a:solidFill>
              </a:rPr>
              <a:t>minimal left ideal </a:t>
            </a:r>
            <a:r>
              <a:rPr lang="en-CA" sz="6000" dirty="0"/>
              <a:t>in a Clifford Algebra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02E3D-449C-5A7B-2965-79E4A73CAD86}"/>
              </a:ext>
            </a:extLst>
          </p:cNvPr>
          <p:cNvSpPr txBox="1"/>
          <p:nvPr/>
        </p:nvSpPr>
        <p:spPr>
          <a:xfrm>
            <a:off x="245000" y="167032"/>
            <a:ext cx="11244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Hesetenes Definition of Spinor</a:t>
            </a:r>
            <a:r>
              <a:rPr lang="en-GB" sz="6000" dirty="0"/>
              <a:t>:</a:t>
            </a:r>
          </a:p>
          <a:p>
            <a:r>
              <a:rPr lang="en-GB" sz="6000" dirty="0"/>
              <a:t>(Any sum of) </a:t>
            </a:r>
            <a:r>
              <a:rPr lang="en-GB" sz="6000" b="1" dirty="0">
                <a:solidFill>
                  <a:srgbClr val="FF0000"/>
                </a:solidFill>
              </a:rPr>
              <a:t>even-grade elements</a:t>
            </a:r>
            <a:r>
              <a:rPr lang="en-GB" sz="6000" dirty="0"/>
              <a:t> in a Clifford Algebra</a:t>
            </a:r>
            <a:endParaRPr lang="en-CA" sz="6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A6D0AD-BBD3-00BA-C49C-9BBE999F4C56}"/>
              </a:ext>
            </a:extLst>
          </p:cNvPr>
          <p:cNvCxnSpPr/>
          <p:nvPr/>
        </p:nvCxnSpPr>
        <p:spPr>
          <a:xfrm>
            <a:off x="0" y="34099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794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0"/>
    </mc:Choice>
    <mc:Fallback xmlns="">
      <p:transition spd="slow" advTm="19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C8B20B-ED7C-B94D-F86E-19FAE9A54666}"/>
              </a:ext>
            </a:extLst>
          </p:cNvPr>
          <p:cNvSpPr txBox="1"/>
          <p:nvPr/>
        </p:nvSpPr>
        <p:spPr>
          <a:xfrm>
            <a:off x="4221958" y="287246"/>
            <a:ext cx="7799352" cy="714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3"/>
              </a:rPr>
              <a:t>https://en.wikipedia.org/wiki/Spinor</a:t>
            </a:r>
            <a:endParaRPr lang="en-CA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0928B-0DFD-B405-AB9A-833BFE244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42"/>
          <a:stretch/>
        </p:blipFill>
        <p:spPr>
          <a:xfrm>
            <a:off x="141193" y="198755"/>
            <a:ext cx="3910840" cy="955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FF74D-13AA-FA60-70E8-940005BF7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93" y="1404513"/>
            <a:ext cx="12050807" cy="1943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C1F4C-7414-02E4-3937-AFFDC380D983}"/>
              </a:ext>
            </a:extLst>
          </p:cNvPr>
          <p:cNvSpPr txBox="1"/>
          <p:nvPr/>
        </p:nvSpPr>
        <p:spPr>
          <a:xfrm>
            <a:off x="292783" y="3827701"/>
            <a:ext cx="1166953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/>
              <a:t>These definitions are </a:t>
            </a:r>
            <a:r>
              <a:rPr lang="en-GB" sz="5400" b="1" u="sng" dirty="0">
                <a:solidFill>
                  <a:srgbClr val="FF0000"/>
                </a:solidFill>
              </a:rPr>
              <a:t>DIFFERENT</a:t>
            </a:r>
            <a:r>
              <a:rPr lang="en-GB" sz="5400" dirty="0"/>
              <a:t>!</a:t>
            </a:r>
          </a:p>
          <a:p>
            <a:r>
              <a:rPr lang="en-GB" sz="5400" dirty="0"/>
              <a:t>                               … but they are </a:t>
            </a:r>
            <a:r>
              <a:rPr lang="en-GB" sz="5400" b="1" u="sng" dirty="0"/>
              <a:t>related</a:t>
            </a:r>
            <a:r>
              <a:rPr lang="en-GB" sz="5400" dirty="0"/>
              <a:t>!</a:t>
            </a:r>
          </a:p>
          <a:p>
            <a:endParaRPr lang="en-GB" sz="1600" dirty="0"/>
          </a:p>
          <a:p>
            <a:r>
              <a:rPr lang="en-GB" sz="5400" dirty="0"/>
              <a:t>Will discuss relationship in future videos.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71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0"/>
    </mc:Choice>
    <mc:Fallback xmlns="">
      <p:transition spd="slow" advTm="1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9D512-E197-6E77-3739-73698F3A8138}"/>
                  </a:ext>
                </a:extLst>
              </p:cNvPr>
              <p:cNvSpPr txBox="1"/>
              <p:nvPr/>
            </p:nvSpPr>
            <p:spPr>
              <a:xfrm>
                <a:off x="3186843" y="3327663"/>
                <a:ext cx="4136837" cy="3645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B9D512-E197-6E77-3739-73698F3A8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843" y="3327663"/>
                <a:ext cx="4136837" cy="3645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5212A6F-6516-A8BC-D562-26E36EBE7978}"/>
              </a:ext>
            </a:extLst>
          </p:cNvPr>
          <p:cNvGrpSpPr/>
          <p:nvPr/>
        </p:nvGrpSpPr>
        <p:grpSpPr>
          <a:xfrm>
            <a:off x="-852977" y="3184543"/>
            <a:ext cx="4042165" cy="3673457"/>
            <a:chOff x="-186227" y="3267683"/>
            <a:chExt cx="4042165" cy="36734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6F1A12-45C4-F4A1-F1C6-8BF540F5F052}"/>
                </a:ext>
              </a:extLst>
            </p:cNvPr>
            <p:cNvGrpSpPr/>
            <p:nvPr/>
          </p:nvGrpSpPr>
          <p:grpSpPr>
            <a:xfrm>
              <a:off x="-186227" y="3267683"/>
              <a:ext cx="4042165" cy="3673457"/>
              <a:chOff x="651649" y="3245138"/>
              <a:chExt cx="4042165" cy="367345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57066D-FD69-D4BD-A5BA-69F847042C31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5B4C4A3-D83F-6AED-19D3-E684C299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7A694D-46F6-6557-DE11-FB6B2FC88C0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284CB1-67C5-7E09-0551-E501ED7FE5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7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889269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3 symbols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5400" dirty="0"/>
                  <a:t>that squares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8892691" cy="1754326"/>
              </a:xfrm>
              <a:prstGeom prst="rect">
                <a:avLst/>
              </a:prstGeom>
              <a:blipFill>
                <a:blip r:embed="rId8"/>
                <a:stretch>
                  <a:fillRect l="-3358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3CE72D-0C6E-F162-73DA-B2E05E337751}"/>
                  </a:ext>
                </a:extLst>
              </p:cNvPr>
              <p:cNvSpPr txBox="1"/>
              <p:nvPr/>
            </p:nvSpPr>
            <p:spPr>
              <a:xfrm>
                <a:off x="7353300" y="3248972"/>
                <a:ext cx="5048250" cy="370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3CE72D-0C6E-F162-73DA-B2E05E33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300" y="3248972"/>
                <a:ext cx="5048250" cy="3700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00C799-71E0-134E-54FE-48A305DE9AE1}"/>
              </a:ext>
            </a:extLst>
          </p:cNvPr>
          <p:cNvCxnSpPr>
            <a:cxnSpLocks/>
          </p:cNvCxnSpPr>
          <p:nvPr/>
        </p:nvCxnSpPr>
        <p:spPr>
          <a:xfrm>
            <a:off x="7299838" y="3429000"/>
            <a:ext cx="0" cy="320100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EFB134-C068-3AD5-E294-FB41C40A82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21240" y="3418920"/>
              <a:ext cx="653760" cy="3019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EFB134-C068-3AD5-E294-FB41C40A82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11880" y="3409560"/>
                <a:ext cx="672480" cy="303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16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7"/>
    </mc:Choice>
    <mc:Fallback xmlns="">
      <p:transition spd="slow" advTm="2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BBC870-783E-07FF-D18B-BDE2EE3E6272}"/>
              </a:ext>
            </a:extLst>
          </p:cNvPr>
          <p:cNvSpPr txBox="1"/>
          <p:nvPr/>
        </p:nvSpPr>
        <p:spPr>
          <a:xfrm>
            <a:off x="337369" y="286506"/>
            <a:ext cx="115421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u="sng" dirty="0"/>
              <a:t>Reflections</a:t>
            </a:r>
            <a:r>
              <a:rPr lang="en-CA" sz="9600" dirty="0"/>
              <a:t> </a:t>
            </a:r>
            <a:r>
              <a:rPr lang="en-GB" sz="9600" dirty="0"/>
              <a:t>done with “negative conjugation”</a:t>
            </a:r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15D2D-5A42-C17E-7798-1BF533626D06}"/>
                  </a:ext>
                </a:extLst>
              </p:cNvPr>
              <p:cNvSpPr txBox="1"/>
              <p:nvPr/>
            </p:nvSpPr>
            <p:spPr>
              <a:xfrm>
                <a:off x="337369" y="4017489"/>
                <a:ext cx="1154214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3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13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13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1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13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915D2D-5A42-C17E-7798-1BF533626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69" y="4017489"/>
                <a:ext cx="11542149" cy="221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3CE9B7-7352-6C4F-A709-5CF9C5CA34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4360" y="5930640"/>
              <a:ext cx="3802320" cy="26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3CE9B7-7352-6C4F-A709-5CF9C5CA34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000" y="5921280"/>
                <a:ext cx="3821040" cy="285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680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7"/>
    </mc:Choice>
    <mc:Fallback xmlns="">
      <p:transition spd="slow" advTm="9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5028551" y="4306141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"/>
    </mc:Choice>
    <mc:Fallback xmlns="">
      <p:transition spd="slow" advTm="318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A50C0A-A114-AA25-173B-9FA9E3ABD162}"/>
                  </a:ext>
                </a:extLst>
              </p:cNvPr>
              <p:cNvSpPr txBox="1"/>
              <p:nvPr/>
            </p:nvSpPr>
            <p:spPr>
              <a:xfrm>
                <a:off x="77320" y="77320"/>
                <a:ext cx="108002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Reflect Vector along </a:t>
                </a:r>
                <a14:m>
                  <m:oMath xmlns:m="http://schemas.openxmlformats.org/officeDocument/2006/math">
                    <m:r>
                      <a:rPr lang="en-CA" sz="7200" b="0" i="1" u="sng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7200" u="sng" dirty="0"/>
                  <a:t>-axis</a:t>
                </a:r>
                <a:r>
                  <a:rPr lang="en-CA" sz="72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A50C0A-A114-AA25-173B-9FA9E3ABD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" y="77320"/>
                <a:ext cx="10800230" cy="1200329"/>
              </a:xfrm>
              <a:prstGeom prst="rect">
                <a:avLst/>
              </a:prstGeom>
              <a:blipFill>
                <a:blip r:embed="rId4"/>
                <a:stretch>
                  <a:fillRect l="-4291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212C1-D5F5-A9A6-6F0E-F424C927F4D6}"/>
                  </a:ext>
                </a:extLst>
              </p:cNvPr>
              <p:cNvSpPr txBox="1"/>
              <p:nvPr/>
            </p:nvSpPr>
            <p:spPr>
              <a:xfrm>
                <a:off x="134470" y="1563399"/>
                <a:ext cx="706642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212C1-D5F5-A9A6-6F0E-F424C927F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563399"/>
                <a:ext cx="7066427" cy="1088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B3F02-19B5-D592-021A-CEACE455C342}"/>
                  </a:ext>
                </a:extLst>
              </p:cNvPr>
              <p:cNvSpPr txBox="1"/>
              <p:nvPr/>
            </p:nvSpPr>
            <p:spPr>
              <a:xfrm>
                <a:off x="134470" y="3280844"/>
                <a:ext cx="706642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B3F02-19B5-D592-021A-CEACE455C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3280844"/>
                <a:ext cx="7066427" cy="1088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8C90FEC-8FA9-3591-1BFD-0DBC091A8083}"/>
              </a:ext>
            </a:extLst>
          </p:cNvPr>
          <p:cNvGrpSpPr/>
          <p:nvPr/>
        </p:nvGrpSpPr>
        <p:grpSpPr>
          <a:xfrm>
            <a:off x="9498454" y="3724251"/>
            <a:ext cx="1939530" cy="2342022"/>
            <a:chOff x="9498454" y="3629001"/>
            <a:chExt cx="1939530" cy="234202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BE24718-2833-F11F-991A-32F07698A15E}"/>
                </a:ext>
              </a:extLst>
            </p:cNvPr>
            <p:cNvCxnSpPr>
              <a:cxnSpLocks/>
            </p:cNvCxnSpPr>
            <p:nvPr/>
          </p:nvCxnSpPr>
          <p:spPr>
            <a:xfrm>
              <a:off x="9498454" y="3706279"/>
              <a:ext cx="1939530" cy="2264744"/>
            </a:xfrm>
            <a:prstGeom prst="straightConnector1">
              <a:avLst/>
            </a:prstGeom>
            <a:ln w="1270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015CAB1-B69D-2015-62A6-2F8C5F9C1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19" y="3629001"/>
              <a:ext cx="0" cy="2243905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389E13-154E-B75D-934F-5333B07DD8DE}"/>
                  </a:ext>
                </a:extLst>
              </p:cNvPr>
              <p:cNvSpPr txBox="1"/>
              <p:nvPr/>
            </p:nvSpPr>
            <p:spPr>
              <a:xfrm>
                <a:off x="10494862" y="692342"/>
                <a:ext cx="14987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4C216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solidFill>
                            <a:srgbClr val="4C216D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4C216D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389E13-154E-B75D-934F-5333B07D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862" y="692342"/>
                <a:ext cx="149875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4A929D-C377-75D2-DE75-61EDEC595531}"/>
                  </a:ext>
                </a:extLst>
              </p:cNvPr>
              <p:cNvSpPr txBox="1"/>
              <p:nvPr/>
            </p:nvSpPr>
            <p:spPr>
              <a:xfrm>
                <a:off x="10494863" y="6066273"/>
                <a:ext cx="1498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954EC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srgbClr val="954EC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954EC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954EC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954EC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954EC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4A929D-C377-75D2-DE75-61EDEC59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863" y="6066273"/>
                <a:ext cx="149875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92FAA2A-B668-6F56-6004-FCE9736EDCE5}"/>
              </a:ext>
            </a:extLst>
          </p:cNvPr>
          <p:cNvGrpSpPr/>
          <p:nvPr/>
        </p:nvGrpSpPr>
        <p:grpSpPr>
          <a:xfrm>
            <a:off x="7075393" y="1094925"/>
            <a:ext cx="5094472" cy="4982513"/>
            <a:chOff x="7075393" y="999675"/>
            <a:chExt cx="5094472" cy="498251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77DDA34-EBD6-908A-77AE-80F8D7908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0380" y="3548270"/>
              <a:ext cx="0" cy="2422753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43BEB50-D9C8-68A0-1E6F-25C36575B7F5}"/>
                </a:ext>
              </a:extLst>
            </p:cNvPr>
            <p:cNvGrpSpPr/>
            <p:nvPr/>
          </p:nvGrpSpPr>
          <p:grpSpPr>
            <a:xfrm>
              <a:off x="7075393" y="999675"/>
              <a:ext cx="5094472" cy="4982513"/>
              <a:chOff x="7075393" y="999675"/>
              <a:chExt cx="5094472" cy="498251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F1E67E8-5825-51DB-AAC6-0F6D3B374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57378" y="2444182"/>
                <a:ext cx="1052448" cy="306020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ABF7228-8724-7886-BFAE-C83E7BEA7E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509311" y="1257702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06CA0-28E5-9F05-5043-38FA84866F64}"/>
                      </a:ext>
                    </a:extLst>
                  </p:cNvPr>
                  <p:cNvSpPr txBox="1"/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06CA0-28E5-9F05-5043-38FA84866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4CA02B-42B5-79A7-5D73-7F0D3D5709AB}"/>
                      </a:ext>
                    </a:extLst>
                  </p:cNvPr>
                  <p:cNvSpPr txBox="1"/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4CA02B-42B5-79A7-5D73-7F0D3D570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5DD9E89-3D28-E7F9-ED09-305A7BBF46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5DD9E89-3D28-E7F9-ED09-305A7BBF4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49398014-387A-CF66-BB4E-169FF08FF258}"/>
              </a:ext>
            </a:extLst>
          </p:cNvPr>
          <p:cNvSpPr/>
          <p:nvPr/>
        </p:nvSpPr>
        <p:spPr>
          <a:xfrm>
            <a:off x="6705600" y="2632722"/>
            <a:ext cx="5351929" cy="2644789"/>
          </a:xfrm>
          <a:prstGeom prst="parallelogram">
            <a:avLst>
              <a:gd name="adj" fmla="val 35595"/>
            </a:avLst>
          </a:prstGeom>
          <a:solidFill>
            <a:srgbClr val="00B0F0">
              <a:alpha val="34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A50A3C-029B-D732-CBB6-20DF09B7FEEF}"/>
              </a:ext>
            </a:extLst>
          </p:cNvPr>
          <p:cNvCxnSpPr>
            <a:cxnSpLocks/>
          </p:cNvCxnSpPr>
          <p:nvPr/>
        </p:nvCxnSpPr>
        <p:spPr>
          <a:xfrm flipV="1">
            <a:off x="9470380" y="1339103"/>
            <a:ext cx="0" cy="2447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29C9B3-8458-8EC8-70C6-8D099D64AD12}"/>
              </a:ext>
            </a:extLst>
          </p:cNvPr>
          <p:cNvCxnSpPr>
            <a:cxnSpLocks/>
          </p:cNvCxnSpPr>
          <p:nvPr/>
        </p:nvCxnSpPr>
        <p:spPr>
          <a:xfrm flipV="1">
            <a:off x="9483706" y="1529601"/>
            <a:ext cx="1939530" cy="2264744"/>
          </a:xfrm>
          <a:prstGeom prst="straightConnector1">
            <a:avLst/>
          </a:prstGeom>
          <a:ln w="1270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328EA5-4186-A338-9083-01FED4654C5E}"/>
              </a:ext>
            </a:extLst>
          </p:cNvPr>
          <p:cNvCxnSpPr>
            <a:cxnSpLocks/>
          </p:cNvCxnSpPr>
          <p:nvPr/>
        </p:nvCxnSpPr>
        <p:spPr>
          <a:xfrm flipV="1">
            <a:off x="11406027" y="1550440"/>
            <a:ext cx="0" cy="2243905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1A51209-6B0F-93C2-672D-49069A500A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9120" y="1725480"/>
              <a:ext cx="3819240" cy="2449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1A51209-6B0F-93C2-672D-49069A500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9760" y="1716120"/>
                <a:ext cx="3837960" cy="246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04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2"/>
    </mc:Choice>
    <mc:Fallback xmlns="">
      <p:transition spd="slow" advTm="22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8" grpId="0"/>
      <p:bldP spid="39" grpId="0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Reflect with </a:t>
                </a:r>
                <a:r>
                  <a:rPr lang="en-CA" sz="5400" u="sng" dirty="0"/>
                  <a:t>Negative Conjugation</a:t>
                </a:r>
                <a:r>
                  <a:rPr lang="en-CA" sz="5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blipFill>
                <a:blip r:embed="rId3"/>
                <a:stretch>
                  <a:fillRect l="-271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/>
              <p:nvPr/>
            </p:nvSpPr>
            <p:spPr>
              <a:xfrm>
                <a:off x="95250" y="1149133"/>
                <a:ext cx="7991782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149133"/>
                <a:ext cx="7991782" cy="563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/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C6CA3E-C96B-E158-B6C2-FEC7A3BA9F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1080" y="1343880"/>
              <a:ext cx="5749920" cy="5456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C6CA3E-C96B-E158-B6C2-FEC7A3BA9F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1720" y="1334520"/>
                <a:ext cx="5768640" cy="547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24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87"/>
    </mc:Choice>
    <mc:Fallback xmlns="">
      <p:transition spd="slow" advTm="61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Reflect with </a:t>
                </a:r>
                <a:r>
                  <a:rPr lang="en-CA" sz="5400" u="sng" dirty="0"/>
                  <a:t>Negative Conjugation</a:t>
                </a:r>
                <a:r>
                  <a:rPr lang="en-CA" sz="5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blipFill>
                <a:blip r:embed="rId3"/>
                <a:stretch>
                  <a:fillRect l="-271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/>
              <p:nvPr/>
            </p:nvSpPr>
            <p:spPr>
              <a:xfrm>
                <a:off x="95250" y="1149133"/>
                <a:ext cx="7991782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149133"/>
                <a:ext cx="7991782" cy="563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/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EDC8C-F110-2665-6FE0-E5CB11777651}"/>
              </a:ext>
            </a:extLst>
          </p:cNvPr>
          <p:cNvGrpSpPr/>
          <p:nvPr/>
        </p:nvGrpSpPr>
        <p:grpSpPr>
          <a:xfrm>
            <a:off x="8013837" y="3800698"/>
            <a:ext cx="3376680" cy="3072079"/>
            <a:chOff x="6594385" y="1201615"/>
            <a:chExt cx="5464265" cy="49713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A515BF-6033-1EE4-39E8-E7CCB8133623}"/>
                </a:ext>
              </a:extLst>
            </p:cNvPr>
            <p:cNvGrpSpPr/>
            <p:nvPr/>
          </p:nvGrpSpPr>
          <p:grpSpPr>
            <a:xfrm>
              <a:off x="6964178" y="1201615"/>
              <a:ext cx="5094472" cy="4971348"/>
              <a:chOff x="7075393" y="999675"/>
              <a:chExt cx="5094472" cy="4971348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E9789E0-A954-EDDE-6EE6-848E5895A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0380" y="3548270"/>
                <a:ext cx="0" cy="2422753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F16D6FB-2264-7CF6-C7A3-16F3A66E295F}"/>
                  </a:ext>
                </a:extLst>
              </p:cNvPr>
              <p:cNvGrpSpPr/>
              <p:nvPr/>
            </p:nvGrpSpPr>
            <p:grpSpPr>
              <a:xfrm>
                <a:off x="7075393" y="999675"/>
                <a:ext cx="5094472" cy="4595378"/>
                <a:chOff x="7075393" y="999675"/>
                <a:chExt cx="5094472" cy="4595378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DA931210-E537-45A8-3217-1B3DB52B0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57378" y="2444182"/>
                  <a:ext cx="1052448" cy="3060200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ECF54E7C-6560-1A65-72E3-6ADEAF2C6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9509311" y="1257702"/>
                  <a:ext cx="0" cy="4867836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F22AD616-3627-8747-3784-727A4099D5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58513" y="999675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F22AD616-3627-8747-3784-727A4099D5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8513" y="999675"/>
                      <a:ext cx="436064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2727" b="-19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5D33406-5441-A5C7-CC7C-CF51A0A862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4812" y="4887167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5D33406-5441-A5C7-CC7C-CF51A0A862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4812" y="4887167"/>
                      <a:ext cx="436064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1111" b="-211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2818A67-BAC3-9D16-0A64-3E893F1D87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33801" y="2998393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2818A67-BAC3-9D16-0A64-3E893F1D8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33801" y="2998393"/>
                      <a:ext cx="436064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35556" b="-4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0A2464D-508F-FBA9-D164-57AAC820AE9E}"/>
                </a:ext>
              </a:extLst>
            </p:cNvPr>
            <p:cNvSpPr/>
            <p:nvPr/>
          </p:nvSpPr>
          <p:spPr>
            <a:xfrm>
              <a:off x="6594385" y="2739412"/>
              <a:ext cx="5351929" cy="2644789"/>
            </a:xfrm>
            <a:prstGeom prst="parallelogram">
              <a:avLst>
                <a:gd name="adj" fmla="val 35595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78F9EA-11F8-3FF0-2817-55732DD30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165" y="1445793"/>
              <a:ext cx="0" cy="2447767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48FFE6-9129-140C-2D8F-B0C11084E85F}"/>
              </a:ext>
            </a:extLst>
          </p:cNvPr>
          <p:cNvCxnSpPr>
            <a:cxnSpLocks/>
          </p:cNvCxnSpPr>
          <p:nvPr/>
        </p:nvCxnSpPr>
        <p:spPr>
          <a:xfrm flipH="1">
            <a:off x="9408683" y="5468823"/>
            <a:ext cx="310132" cy="916533"/>
          </a:xfrm>
          <a:prstGeom prst="straightConnector1">
            <a:avLst/>
          </a:prstGeom>
          <a:ln w="1270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DD3FBE-FE2E-99CB-4E0F-93C5E64AB5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81080" y="4121640"/>
              <a:ext cx="2991600" cy="1737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DD3FBE-FE2E-99CB-4E0F-93C5E64AB5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1720" y="4112280"/>
                <a:ext cx="3010320" cy="17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D8D3F7-754F-B86A-AEB5-4BA7A7FF3B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1080" y="1343880"/>
              <a:ext cx="5749920" cy="54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D8D3F7-754F-B86A-AEB5-4BA7A7FF3B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1720" y="1334520"/>
                <a:ext cx="5768640" cy="547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54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87">
        <p:fade/>
      </p:transition>
    </mc:Choice>
    <mc:Fallback xmlns="">
      <p:transition spd="med" advTm="13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Reflect with </a:t>
                </a:r>
                <a:r>
                  <a:rPr lang="en-CA" sz="5400" u="sng" dirty="0"/>
                  <a:t>Negative Conjugation</a:t>
                </a:r>
                <a:r>
                  <a:rPr lang="en-CA" sz="5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blipFill>
                <a:blip r:embed="rId3"/>
                <a:stretch>
                  <a:fillRect l="-271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/>
              <p:nvPr/>
            </p:nvSpPr>
            <p:spPr>
              <a:xfrm>
                <a:off x="95250" y="879313"/>
                <a:ext cx="7991782" cy="6131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879313"/>
                <a:ext cx="7991782" cy="6131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/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5E1093-569E-6593-B139-14DD36D9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44" y="1474859"/>
                <a:ext cx="3544530" cy="2431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64EDC8C-F110-2665-6FE0-E5CB11777651}"/>
              </a:ext>
            </a:extLst>
          </p:cNvPr>
          <p:cNvGrpSpPr/>
          <p:nvPr/>
        </p:nvGrpSpPr>
        <p:grpSpPr>
          <a:xfrm>
            <a:off x="8013837" y="3800698"/>
            <a:ext cx="3376680" cy="3072079"/>
            <a:chOff x="6594385" y="1201615"/>
            <a:chExt cx="5464265" cy="49713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A515BF-6033-1EE4-39E8-E7CCB8133623}"/>
                </a:ext>
              </a:extLst>
            </p:cNvPr>
            <p:cNvGrpSpPr/>
            <p:nvPr/>
          </p:nvGrpSpPr>
          <p:grpSpPr>
            <a:xfrm>
              <a:off x="6964178" y="1201615"/>
              <a:ext cx="5094472" cy="4971348"/>
              <a:chOff x="7075393" y="999675"/>
              <a:chExt cx="5094472" cy="4971348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E9789E0-A954-EDDE-6EE6-848E5895A6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0380" y="3548270"/>
                <a:ext cx="0" cy="2422753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F16D6FB-2264-7CF6-C7A3-16F3A66E295F}"/>
                  </a:ext>
                </a:extLst>
              </p:cNvPr>
              <p:cNvGrpSpPr/>
              <p:nvPr/>
            </p:nvGrpSpPr>
            <p:grpSpPr>
              <a:xfrm>
                <a:off x="7075393" y="999675"/>
                <a:ext cx="5094472" cy="4595378"/>
                <a:chOff x="7075393" y="999675"/>
                <a:chExt cx="5094472" cy="4595378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DA931210-E537-45A8-3217-1B3DB52B0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57378" y="2444182"/>
                  <a:ext cx="1052448" cy="3060200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ECF54E7C-6560-1A65-72E3-6ADEAF2C6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9509311" y="1257702"/>
                  <a:ext cx="0" cy="4867836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F22AD616-3627-8747-3784-727A4099D5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58513" y="999675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F22AD616-3627-8747-3784-727A4099D5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58513" y="999675"/>
                      <a:ext cx="436064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22727" b="-19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5D33406-5441-A5C7-CC7C-CF51A0A862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4812" y="4887167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5D33406-5441-A5C7-CC7C-CF51A0A862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4812" y="4887167"/>
                      <a:ext cx="436064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1111" b="-211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2818A67-BAC3-9D16-0A64-3E893F1D87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33801" y="2998393"/>
                      <a:ext cx="436064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CA" sz="4000" b="0" i="1" smtClean="0">
                                <a:solidFill>
                                  <a:srgbClr val="7F7F7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7F7F7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42818A67-BAC3-9D16-0A64-3E893F1D8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33801" y="2998393"/>
                      <a:ext cx="436064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35556" b="-444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0A2464D-508F-FBA9-D164-57AAC820AE9E}"/>
                </a:ext>
              </a:extLst>
            </p:cNvPr>
            <p:cNvSpPr/>
            <p:nvPr/>
          </p:nvSpPr>
          <p:spPr>
            <a:xfrm>
              <a:off x="6594385" y="2739412"/>
              <a:ext cx="5351929" cy="2644789"/>
            </a:xfrm>
            <a:prstGeom prst="parallelogram">
              <a:avLst>
                <a:gd name="adj" fmla="val 35595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78F9EA-11F8-3FF0-2817-55732DD30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9165" y="1445793"/>
              <a:ext cx="0" cy="2447767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A318C4-0311-99B8-E3AA-89BF02A1DA91}"/>
              </a:ext>
            </a:extLst>
          </p:cNvPr>
          <p:cNvCxnSpPr>
            <a:cxnSpLocks/>
          </p:cNvCxnSpPr>
          <p:nvPr/>
        </p:nvCxnSpPr>
        <p:spPr>
          <a:xfrm flipV="1">
            <a:off x="9718815" y="5464204"/>
            <a:ext cx="1402233" cy="4619"/>
          </a:xfrm>
          <a:prstGeom prst="straightConnector1">
            <a:avLst/>
          </a:prstGeom>
          <a:ln w="1270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3B3065A-7EDE-6255-BA27-8EC169EB0B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93520" y="4001400"/>
              <a:ext cx="4316040" cy="2853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3B3065A-7EDE-6255-BA27-8EC169EB0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4160" y="3992040"/>
                <a:ext cx="4334760" cy="287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05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35">
        <p:fade/>
      </p:transition>
    </mc:Choice>
    <mc:Fallback xmlns="">
      <p:transition spd="med" advTm="16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Reflect with </a:t>
                </a:r>
                <a:r>
                  <a:rPr lang="en-CA" sz="5400" u="sng" dirty="0"/>
                  <a:t>Negative Conjugation</a:t>
                </a:r>
                <a:r>
                  <a:rPr lang="en-CA" sz="5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ADE9F-7195-F3EC-B670-CF982F8D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1924180" cy="923330"/>
              </a:xfrm>
              <a:prstGeom prst="rect">
                <a:avLst/>
              </a:prstGeom>
              <a:blipFill>
                <a:blip r:embed="rId3"/>
                <a:stretch>
                  <a:fillRect l="-271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/>
              <p:nvPr/>
            </p:nvSpPr>
            <p:spPr>
              <a:xfrm>
                <a:off x="95250" y="1149133"/>
                <a:ext cx="799178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E7249B-4266-D96B-BC07-40D818F0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149133"/>
                <a:ext cx="7991782" cy="2862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AD43843-4683-6A9C-A5E4-1450F08E4F00}"/>
              </a:ext>
            </a:extLst>
          </p:cNvPr>
          <p:cNvGrpSpPr/>
          <p:nvPr/>
        </p:nvGrpSpPr>
        <p:grpSpPr>
          <a:xfrm>
            <a:off x="6964178" y="1201615"/>
            <a:ext cx="5094472" cy="4982513"/>
            <a:chOff x="7075393" y="999675"/>
            <a:chExt cx="5094472" cy="498251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F42F0C-1EE7-C8B2-DA2C-6D078E578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0380" y="3548270"/>
              <a:ext cx="0" cy="2422753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696F865-73B5-FC23-C6F7-C36BF225AB69}"/>
                </a:ext>
              </a:extLst>
            </p:cNvPr>
            <p:cNvGrpSpPr/>
            <p:nvPr/>
          </p:nvGrpSpPr>
          <p:grpSpPr>
            <a:xfrm>
              <a:off x="7075393" y="999675"/>
              <a:ext cx="5094472" cy="4982513"/>
              <a:chOff x="7075393" y="999675"/>
              <a:chExt cx="5094472" cy="498251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18AC8FB-4556-DBBA-3274-963D543009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57378" y="2444182"/>
                <a:ext cx="1052448" cy="306020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98BCF45-A48A-CE19-B6D9-97A56C1A20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509311" y="1257702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E593EBA-D19F-4E24-D2B8-BF00F5F6317E}"/>
                      </a:ext>
                    </a:extLst>
                  </p:cNvPr>
                  <p:cNvSpPr txBox="1"/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06CA0-28E5-9F05-5043-38FA84866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364AD7B-1C9F-7D5F-D50B-C57C9FA0A8F6}"/>
                      </a:ext>
                    </a:extLst>
                  </p:cNvPr>
                  <p:cNvSpPr txBox="1"/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4CA02B-42B5-79A7-5D73-7F0D3D570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5D2D2FE-CE0F-5BB3-D421-5A6DE4B9E30F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5DD9E89-3D28-E7F9-ED09-305A7BBF4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71498B-8656-6462-BAB6-2AF6D5D2AC5B}"/>
              </a:ext>
            </a:extLst>
          </p:cNvPr>
          <p:cNvCxnSpPr>
            <a:cxnSpLocks/>
          </p:cNvCxnSpPr>
          <p:nvPr/>
        </p:nvCxnSpPr>
        <p:spPr>
          <a:xfrm>
            <a:off x="9352949" y="3908219"/>
            <a:ext cx="0" cy="1941453"/>
          </a:xfrm>
          <a:prstGeom prst="straightConnector1">
            <a:avLst/>
          </a:prstGeom>
          <a:ln w="127000">
            <a:solidFill>
              <a:srgbClr val="954E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33A58CD7-AF10-C12D-2919-FA629EA12C75}"/>
              </a:ext>
            </a:extLst>
          </p:cNvPr>
          <p:cNvSpPr/>
          <p:nvPr/>
        </p:nvSpPr>
        <p:spPr>
          <a:xfrm>
            <a:off x="6594385" y="2739412"/>
            <a:ext cx="5351929" cy="2644789"/>
          </a:xfrm>
          <a:prstGeom prst="parallelogram">
            <a:avLst>
              <a:gd name="adj" fmla="val 35595"/>
            </a:avLst>
          </a:prstGeom>
          <a:solidFill>
            <a:srgbClr val="00B0F0">
              <a:alpha val="2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72C0A7-CA57-45AC-B6BF-21F7EF24C414}"/>
              </a:ext>
            </a:extLst>
          </p:cNvPr>
          <p:cNvCxnSpPr>
            <a:cxnSpLocks/>
          </p:cNvCxnSpPr>
          <p:nvPr/>
        </p:nvCxnSpPr>
        <p:spPr>
          <a:xfrm flipV="1">
            <a:off x="9359165" y="1445793"/>
            <a:ext cx="0" cy="2447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155338-B3C1-68DA-012D-E8AE2707F979}"/>
              </a:ext>
            </a:extLst>
          </p:cNvPr>
          <p:cNvCxnSpPr>
            <a:cxnSpLocks/>
          </p:cNvCxnSpPr>
          <p:nvPr/>
        </p:nvCxnSpPr>
        <p:spPr>
          <a:xfrm flipV="1">
            <a:off x="9353441" y="1846562"/>
            <a:ext cx="0" cy="2054473"/>
          </a:xfrm>
          <a:prstGeom prst="straightConnector1">
            <a:avLst/>
          </a:prstGeom>
          <a:ln w="1270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87D46E-3BDE-5973-15E4-8C28EDE6C9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50400" y="2691000"/>
              <a:ext cx="2918880" cy="3885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87D46E-3BDE-5973-15E4-8C28EDE6C9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41040" y="2681640"/>
                <a:ext cx="2937600" cy="39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679E21B-8E23-0FED-A547-F4F9AB9436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6240" y="1417680"/>
              <a:ext cx="4862160" cy="2654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679E21B-8E23-0FED-A547-F4F9AB943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6880" y="1408320"/>
                <a:ext cx="4880880" cy="267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041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1">
        <p:fade/>
      </p:transition>
    </mc:Choice>
    <mc:Fallback xmlns="">
      <p:transition spd="med" advTm="9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A69840-4239-BBA7-0334-E3EEBBB0B5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560" y="3245760"/>
              <a:ext cx="10986120" cy="358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A69840-4239-BBA7-0334-E3EEBBB0B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200" y="3236400"/>
                <a:ext cx="11004840" cy="36057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D8D3DCC-DC6D-5A8B-8084-672B9C68D63C}"/>
              </a:ext>
            </a:extLst>
          </p:cNvPr>
          <p:cNvSpPr/>
          <p:nvPr/>
        </p:nvSpPr>
        <p:spPr>
          <a:xfrm>
            <a:off x="-533401" y="3048000"/>
            <a:ext cx="13128523" cy="769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/>
              <p:nvPr/>
            </p:nvSpPr>
            <p:spPr>
              <a:xfrm>
                <a:off x="14848" y="-76200"/>
                <a:ext cx="12158102" cy="699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6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" y="-76200"/>
                <a:ext cx="12158102" cy="6995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B4EAD-60B8-FF04-9C21-57B11A6F2BCC}"/>
                  </a:ext>
                </a:extLst>
              </p:cNvPr>
              <p:cNvSpPr txBox="1"/>
              <p:nvPr/>
            </p:nvSpPr>
            <p:spPr>
              <a:xfrm>
                <a:off x="6438900" y="5833135"/>
                <a:ext cx="56676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(Reflection along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400" dirty="0"/>
                  <a:t>-axis)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B4EAD-60B8-FF04-9C21-57B11A6F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5833135"/>
                <a:ext cx="5667642" cy="769441"/>
              </a:xfrm>
              <a:prstGeom prst="rect">
                <a:avLst/>
              </a:prstGeom>
              <a:blipFill>
                <a:blip r:embed="rId4"/>
                <a:stretch>
                  <a:fillRect l="-4301" t="-16667" r="-3441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5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8"/>
    </mc:Choice>
    <mc:Fallback xmlns="">
      <p:transition spd="slow" advTm="3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814520-61A6-1136-9EDC-A02A4341AC11}"/>
                  </a:ext>
                </a:extLst>
              </p:cNvPr>
              <p:cNvSpPr txBox="1"/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814520-61A6-1136-9EDC-A02A4341A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1E5E89-E481-B593-EE4C-0061C3322985}"/>
              </a:ext>
            </a:extLst>
          </p:cNvPr>
          <p:cNvSpPr txBox="1"/>
          <p:nvPr/>
        </p:nvSpPr>
        <p:spPr>
          <a:xfrm>
            <a:off x="134470" y="77320"/>
            <a:ext cx="1192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Reflect with </a:t>
            </a:r>
            <a:r>
              <a:rPr lang="en-CA" sz="5400" u="sng" dirty="0"/>
              <a:t>Negative Conjugation</a:t>
            </a:r>
            <a:r>
              <a:rPr lang="en-CA" sz="5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/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/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/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307DC6-9EFB-0927-EF6C-AA4E41C187CF}"/>
              </a:ext>
            </a:extLst>
          </p:cNvPr>
          <p:cNvCxnSpPr>
            <a:cxnSpLocks/>
          </p:cNvCxnSpPr>
          <p:nvPr/>
        </p:nvCxnSpPr>
        <p:spPr>
          <a:xfrm>
            <a:off x="71438" y="35439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6A70BB-9C83-ABE6-37D5-3F02927DB312}"/>
              </a:ext>
            </a:extLst>
          </p:cNvPr>
          <p:cNvCxnSpPr>
            <a:cxnSpLocks/>
          </p:cNvCxnSpPr>
          <p:nvPr/>
        </p:nvCxnSpPr>
        <p:spPr>
          <a:xfrm>
            <a:off x="0" y="10578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2B8EA4-100F-7582-FEDD-FF265213C4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11720" y="1676160"/>
              <a:ext cx="3479400" cy="452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2B8EA4-100F-7582-FEDD-FF265213C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2360" y="1666800"/>
                <a:ext cx="3498120" cy="45457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2C14A10-DB0A-EE98-AF73-AE8973D8B9C1}"/>
              </a:ext>
            </a:extLst>
          </p:cNvPr>
          <p:cNvSpPr/>
          <p:nvPr/>
        </p:nvSpPr>
        <p:spPr>
          <a:xfrm>
            <a:off x="7612576" y="4316305"/>
            <a:ext cx="2535642" cy="217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BA9C21-C0BD-FE14-E7E6-9D6580FC2FE0}"/>
                  </a:ext>
                </a:extLst>
              </p:cNvPr>
              <p:cNvSpPr txBox="1"/>
              <p:nvPr/>
            </p:nvSpPr>
            <p:spPr>
              <a:xfrm>
                <a:off x="5123838" y="5424522"/>
                <a:ext cx="625792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BA9C21-C0BD-FE14-E7E6-9D6580FC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38" y="5424522"/>
                <a:ext cx="6257924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C3C7C0-38B1-904C-1028-7919CF602C87}"/>
                  </a:ext>
                </a:extLst>
              </p:cNvPr>
              <p:cNvSpPr txBox="1"/>
              <p:nvPr/>
            </p:nvSpPr>
            <p:spPr>
              <a:xfrm>
                <a:off x="5193068" y="3939019"/>
                <a:ext cx="633556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C3C7C0-38B1-904C-1028-7919CF60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8" y="3939019"/>
                <a:ext cx="6335562" cy="14003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F45A094-97A3-E420-745B-7592B8892D19}"/>
              </a:ext>
            </a:extLst>
          </p:cNvPr>
          <p:cNvSpPr/>
          <p:nvPr/>
        </p:nvSpPr>
        <p:spPr>
          <a:xfrm>
            <a:off x="10216973" y="3849671"/>
            <a:ext cx="1038895" cy="10388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9"/>
    </mc:Choice>
    <mc:Fallback xmlns="">
      <p:transition spd="slow" advTm="3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1E5E89-E481-B593-EE4C-0061C3322985}"/>
              </a:ext>
            </a:extLst>
          </p:cNvPr>
          <p:cNvSpPr txBox="1"/>
          <p:nvPr/>
        </p:nvSpPr>
        <p:spPr>
          <a:xfrm>
            <a:off x="134470" y="77320"/>
            <a:ext cx="1192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Reflect with </a:t>
            </a:r>
            <a:r>
              <a:rPr lang="en-CA" sz="5400" u="sng" dirty="0"/>
              <a:t>Negative Conjugation</a:t>
            </a:r>
            <a:r>
              <a:rPr lang="en-CA" sz="5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/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/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/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307DC6-9EFB-0927-EF6C-AA4E41C187CF}"/>
              </a:ext>
            </a:extLst>
          </p:cNvPr>
          <p:cNvCxnSpPr>
            <a:cxnSpLocks/>
          </p:cNvCxnSpPr>
          <p:nvPr/>
        </p:nvCxnSpPr>
        <p:spPr>
          <a:xfrm>
            <a:off x="71438" y="35439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6A70BB-9C83-ABE6-37D5-3F02927DB312}"/>
              </a:ext>
            </a:extLst>
          </p:cNvPr>
          <p:cNvCxnSpPr>
            <a:cxnSpLocks/>
          </p:cNvCxnSpPr>
          <p:nvPr/>
        </p:nvCxnSpPr>
        <p:spPr>
          <a:xfrm>
            <a:off x="0" y="10578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442C9-5287-3456-52C3-A28139DC6A35}"/>
                  </a:ext>
                </a:extLst>
              </p:cNvPr>
              <p:cNvSpPr txBox="1"/>
              <p:nvPr/>
            </p:nvSpPr>
            <p:spPr>
              <a:xfrm>
                <a:off x="539598" y="3675173"/>
                <a:ext cx="4551017" cy="31038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000" dirty="0">
                    <a:solidFill>
                      <a:srgbClr val="00B05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𝑈𝑈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4000" dirty="0">
                    <a:solidFill>
                      <a:srgbClr val="00B05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b="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442C9-5287-3456-52C3-A28139DC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8" y="3675173"/>
                <a:ext cx="4551017" cy="31038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40F4C-8DBE-719D-0884-2B3398A19931}"/>
                  </a:ext>
                </a:extLst>
              </p:cNvPr>
              <p:cNvSpPr txBox="1"/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40F4C-8DBE-719D-0884-2B3398A1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EBCA73-A195-B369-4A8F-2B0145EAEF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0240" y="3917520"/>
              <a:ext cx="3940560" cy="292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EBCA73-A195-B369-4A8F-2B0145EAE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880" y="3908160"/>
                <a:ext cx="3959280" cy="29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2B8EA4-100F-7582-FEDD-FF265213C4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11720" y="1676160"/>
              <a:ext cx="3479400" cy="452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2B8EA4-100F-7582-FEDD-FF265213C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2360" y="1666800"/>
                <a:ext cx="3498120" cy="45457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2C14A10-DB0A-EE98-AF73-AE8973D8B9C1}"/>
              </a:ext>
            </a:extLst>
          </p:cNvPr>
          <p:cNvSpPr/>
          <p:nvPr/>
        </p:nvSpPr>
        <p:spPr>
          <a:xfrm>
            <a:off x="7612576" y="4316305"/>
            <a:ext cx="2535642" cy="217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F0021C-9946-7226-8A8C-E02A86736F20}"/>
                  </a:ext>
                </a:extLst>
              </p:cNvPr>
              <p:cNvSpPr txBox="1"/>
              <p:nvPr/>
            </p:nvSpPr>
            <p:spPr>
              <a:xfrm>
                <a:off x="5123838" y="5424522"/>
                <a:ext cx="625792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≠1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F0021C-9946-7226-8A8C-E02A8673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38" y="5424522"/>
                <a:ext cx="6257924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25C5C8-D901-F8F6-ED86-A259B7C304E8}"/>
                  </a:ext>
                </a:extLst>
              </p:cNvPr>
              <p:cNvSpPr txBox="1"/>
              <p:nvPr/>
            </p:nvSpPr>
            <p:spPr>
              <a:xfrm>
                <a:off x="5193068" y="3939019"/>
                <a:ext cx="633556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25C5C8-D901-F8F6-ED86-A259B7C3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8" y="3939019"/>
                <a:ext cx="6335562" cy="140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AAD1B41-F37C-B75B-27BB-4A015159A7CA}"/>
              </a:ext>
            </a:extLst>
          </p:cNvPr>
          <p:cNvSpPr/>
          <p:nvPr/>
        </p:nvSpPr>
        <p:spPr>
          <a:xfrm>
            <a:off x="10216973" y="3849671"/>
            <a:ext cx="1038895" cy="10388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32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9"/>
    </mc:Choice>
    <mc:Fallback xmlns="">
      <p:transition spd="slow" advTm="3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1E5E89-E481-B593-EE4C-0061C3322985}"/>
              </a:ext>
            </a:extLst>
          </p:cNvPr>
          <p:cNvSpPr txBox="1"/>
          <p:nvPr/>
        </p:nvSpPr>
        <p:spPr>
          <a:xfrm>
            <a:off x="134470" y="77320"/>
            <a:ext cx="1192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Reflect with </a:t>
            </a:r>
            <a:r>
              <a:rPr lang="en-CA" sz="5400" u="sng" dirty="0"/>
              <a:t>Negative Conjugation</a:t>
            </a:r>
            <a:r>
              <a:rPr lang="en-CA" sz="5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/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62B0D9-EDA9-A2E5-165F-43473443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-1428382"/>
                <a:ext cx="254225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/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E5F2CC-7740-929D-CDEF-996F2EB0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32" y="1224484"/>
                <a:ext cx="3291968" cy="209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0A847-12BF-CBC4-C356-57183C219BB7}"/>
                  </a:ext>
                </a:extLst>
              </p:cNvPr>
              <p:cNvSpPr txBox="1"/>
              <p:nvPr/>
            </p:nvSpPr>
            <p:spPr>
              <a:xfrm>
                <a:off x="6227969" y="3596210"/>
                <a:ext cx="4831835" cy="326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→−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→−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0A847-12BF-CBC4-C356-57183C21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69" y="3596210"/>
                <a:ext cx="4831835" cy="32617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/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A2B137-3219-2042-576C-E3D5FC3B2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00" y="-1566791"/>
                <a:ext cx="6766952" cy="14003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307DC6-9EFB-0927-EF6C-AA4E41C187CF}"/>
              </a:ext>
            </a:extLst>
          </p:cNvPr>
          <p:cNvCxnSpPr>
            <a:cxnSpLocks/>
          </p:cNvCxnSpPr>
          <p:nvPr/>
        </p:nvCxnSpPr>
        <p:spPr>
          <a:xfrm>
            <a:off x="71438" y="35439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6A70BB-9C83-ABE6-37D5-3F02927DB312}"/>
              </a:ext>
            </a:extLst>
          </p:cNvPr>
          <p:cNvCxnSpPr>
            <a:cxnSpLocks/>
          </p:cNvCxnSpPr>
          <p:nvPr/>
        </p:nvCxnSpPr>
        <p:spPr>
          <a:xfrm>
            <a:off x="0" y="10578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442C9-5287-3456-52C3-A28139DC6A35}"/>
                  </a:ext>
                </a:extLst>
              </p:cNvPr>
              <p:cNvSpPr txBox="1"/>
              <p:nvPr/>
            </p:nvSpPr>
            <p:spPr>
              <a:xfrm>
                <a:off x="212052" y="3992375"/>
                <a:ext cx="5751980" cy="24694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442C9-5287-3456-52C3-A28139DC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52" y="3992375"/>
                <a:ext cx="5751980" cy="2469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40F4C-8DBE-719D-0884-2B3398A19931}"/>
                  </a:ext>
                </a:extLst>
              </p:cNvPr>
              <p:cNvSpPr txBox="1"/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GB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740F4C-8DBE-719D-0884-2B3398A1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8" y="1518598"/>
                <a:ext cx="6335562" cy="14003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AA070D-9524-F796-986F-A3A4499924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11720" y="1676160"/>
              <a:ext cx="3479400" cy="452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AA070D-9524-F796-986F-A3A4499924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02360" y="1666800"/>
                <a:ext cx="3498120" cy="454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15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20"/>
    </mc:Choice>
    <mc:Fallback xmlns="">
      <p:transition spd="slow" advTm="4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uiExpand="1" build="p"/>
      <p:bldP spid="15" grpId="0" uiExpand="1" build="p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300" y="-3688"/>
                <a:ext cx="9029700" cy="6869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60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6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60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  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-3688"/>
                <a:ext cx="9029700" cy="6869958"/>
              </a:xfrm>
              <a:prstGeom prst="rect">
                <a:avLst/>
              </a:prstGeom>
              <a:blipFill>
                <a:blip r:embed="rId3"/>
                <a:stretch>
                  <a:fillRect l="-4119" t="-2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8D124-D100-9B26-89D5-6E62E98C0E81}"/>
                  </a:ext>
                </a:extLst>
              </p:cNvPr>
              <p:cNvSpPr txBox="1"/>
              <p:nvPr/>
            </p:nvSpPr>
            <p:spPr>
              <a:xfrm>
                <a:off x="7151739" y="3627005"/>
                <a:ext cx="4968363" cy="24929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CA" sz="4800" dirty="0"/>
                  <a:t>For perpendicular vectors:</a:t>
                </a:r>
                <a:endParaRPr lang="en-CA" sz="6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8D124-D100-9B26-89D5-6E62E98C0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9" y="3627005"/>
                <a:ext cx="4968363" cy="2492990"/>
              </a:xfrm>
              <a:prstGeom prst="rect">
                <a:avLst/>
              </a:prstGeom>
              <a:blipFill>
                <a:blip r:embed="rId4"/>
                <a:stretch>
                  <a:fillRect l="-1583" t="-4096" r="-401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4B3651-9ED2-AF80-69AC-3C82D7FE7DCB}"/>
                  </a:ext>
                </a:extLst>
              </p:cNvPr>
              <p:cNvSpPr txBox="1"/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CA" sz="4800" dirty="0"/>
                  <a:t> is parallel to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𝑘𝑈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4B3651-9ED2-AF80-69AC-3C82D7FE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blipFill>
                <a:blip r:embed="rId5"/>
                <a:stretch>
                  <a:fillRect t="-503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480D466-D189-0EDF-FBCD-491BFAC94E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15800" y="3603960"/>
              <a:ext cx="5711040" cy="3207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480D466-D189-0EDF-FBCD-491BFAC94E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6440" y="3594600"/>
                <a:ext cx="5729760" cy="322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12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39"/>
    </mc:Choice>
    <mc:Fallback xmlns="">
      <p:transition spd="slow" advTm="45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79CD10-28A7-4997-8CBF-2F55EA8C2783}"/>
                  </a:ext>
                </a:extLst>
              </p:cNvPr>
              <p:cNvSpPr txBox="1"/>
              <p:nvPr/>
            </p:nvSpPr>
            <p:spPr>
              <a:xfrm>
                <a:off x="1" y="146636"/>
                <a:ext cx="12192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Complex Numbers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79CD10-28A7-4997-8CBF-2F55EA8C2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46636"/>
                <a:ext cx="12192000" cy="1323439"/>
              </a:xfrm>
              <a:prstGeom prst="rect">
                <a:avLst/>
              </a:prstGeom>
              <a:blipFill>
                <a:blip r:embed="rId3"/>
                <a:stretch>
                  <a:fillRect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DBDAE94-C445-4587-A475-FFAE69677F02}"/>
              </a:ext>
            </a:extLst>
          </p:cNvPr>
          <p:cNvGrpSpPr/>
          <p:nvPr/>
        </p:nvGrpSpPr>
        <p:grpSpPr>
          <a:xfrm>
            <a:off x="1" y="1470075"/>
            <a:ext cx="12192000" cy="2620644"/>
            <a:chOff x="1" y="1470075"/>
            <a:chExt cx="12192000" cy="2620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F8098E0-D7B1-E8B2-18AD-482E04C9B600}"/>
                    </a:ext>
                  </a:extLst>
                </p:cNvPr>
                <p:cNvSpPr txBox="1"/>
                <p:nvPr/>
              </p:nvSpPr>
              <p:spPr>
                <a:xfrm>
                  <a:off x="1" y="2767280"/>
                  <a:ext cx="1219200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0" dirty="0"/>
                    <a:t>Quaternions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F8098E0-D7B1-E8B2-18AD-482E04C9B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767280"/>
                  <a:ext cx="12192000" cy="1323439"/>
                </a:xfrm>
                <a:prstGeom prst="rect">
                  <a:avLst/>
                </a:prstGeom>
                <a:blipFill>
                  <a:blip r:embed="rId4"/>
                  <a:stretch>
                    <a:fillRect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11D5FCB4-8B64-13BC-780A-4395077530DA}"/>
                </a:ext>
              </a:extLst>
            </p:cNvPr>
            <p:cNvSpPr/>
            <p:nvPr/>
          </p:nvSpPr>
          <p:spPr>
            <a:xfrm>
              <a:off x="5419725" y="1470075"/>
              <a:ext cx="1352550" cy="150172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CD42C4-F7AB-E362-2C9A-5C6351B5A18B}"/>
              </a:ext>
            </a:extLst>
          </p:cNvPr>
          <p:cNvGrpSpPr/>
          <p:nvPr/>
        </p:nvGrpSpPr>
        <p:grpSpPr>
          <a:xfrm>
            <a:off x="1" y="4052619"/>
            <a:ext cx="12192000" cy="2632510"/>
            <a:chOff x="1" y="4052619"/>
            <a:chExt cx="12192000" cy="2632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13EAE4-AE6A-203C-C9D0-2E63AD5A4954}"/>
                    </a:ext>
                  </a:extLst>
                </p:cNvPr>
                <p:cNvSpPr txBox="1"/>
                <p:nvPr/>
              </p:nvSpPr>
              <p:spPr>
                <a:xfrm>
                  <a:off x="1" y="5361690"/>
                  <a:ext cx="1219200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8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GB" sz="8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8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8000" dirty="0"/>
                    <a:t> Groups</a:t>
                  </a:r>
                  <a:endParaRPr lang="en-CA" sz="8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C13EAE4-AE6A-203C-C9D0-2E63AD5A49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5361690"/>
                  <a:ext cx="12192000" cy="1323439"/>
                </a:xfrm>
                <a:prstGeom prst="rect">
                  <a:avLst/>
                </a:prstGeom>
                <a:blipFill>
                  <a:blip r:embed="rId5"/>
                  <a:stretch>
                    <a:fillRect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CD3854F1-B17F-726B-B822-79D9389852BA}"/>
                </a:ext>
              </a:extLst>
            </p:cNvPr>
            <p:cNvSpPr/>
            <p:nvPr/>
          </p:nvSpPr>
          <p:spPr>
            <a:xfrm>
              <a:off x="5419725" y="4052619"/>
              <a:ext cx="1352550" cy="150172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7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"/>
    </mc:Choice>
    <mc:Fallback xmlns="">
      <p:transition spd="slow" advTm="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92A6DC-6586-9ACC-582D-927BFB53E1CD}"/>
              </a:ext>
            </a:extLst>
          </p:cNvPr>
          <p:cNvGrpSpPr/>
          <p:nvPr/>
        </p:nvGrpSpPr>
        <p:grpSpPr>
          <a:xfrm>
            <a:off x="9578911" y="742801"/>
            <a:ext cx="1889189" cy="2746862"/>
            <a:chOff x="8818040" y="3830480"/>
            <a:chExt cx="2038913" cy="296455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50C446-3BAC-AD89-7C44-44C86E33C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040" y="3830480"/>
              <a:ext cx="2038913" cy="2964559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DB9624F-8B27-FFF6-76B9-3E5ED204A795}"/>
                    </a:ext>
                  </a:extLst>
                </p:cNvPr>
                <p:cNvSpPr txBox="1"/>
                <p:nvPr/>
              </p:nvSpPr>
              <p:spPr>
                <a:xfrm>
                  <a:off x="10228477" y="4882499"/>
                  <a:ext cx="430161" cy="109260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0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17A1D8-0106-BC14-CEF8-81F9A89D5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477" y="4882499"/>
                  <a:ext cx="430161" cy="1092607"/>
                </a:xfrm>
                <a:prstGeom prst="rect">
                  <a:avLst/>
                </a:prstGeom>
                <a:blipFill>
                  <a:blip r:embed="rId4"/>
                  <a:stretch>
                    <a:fillRect l="-261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C3D83-BDC0-1E88-C226-8723F04D1397}"/>
              </a:ext>
            </a:extLst>
          </p:cNvPr>
          <p:cNvGrpSpPr/>
          <p:nvPr/>
        </p:nvGrpSpPr>
        <p:grpSpPr>
          <a:xfrm>
            <a:off x="8843557" y="742801"/>
            <a:ext cx="768501" cy="2658604"/>
            <a:chOff x="8024407" y="3830480"/>
            <a:chExt cx="829407" cy="28693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F702B9-88D7-D0EC-D688-54A440D42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948" y="3830480"/>
              <a:ext cx="34866" cy="2869307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12D8985-E751-D751-69BD-0EF51EAAFCAA}"/>
                    </a:ext>
                  </a:extLst>
                </p:cNvPr>
                <p:cNvSpPr txBox="1"/>
                <p:nvPr/>
              </p:nvSpPr>
              <p:spPr>
                <a:xfrm>
                  <a:off x="8024407" y="3904803"/>
                  <a:ext cx="430161" cy="107478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lit/>
                              </m:rPr>
                              <a:rPr lang="en-CA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4C216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F42A425-11BF-8232-0C26-FD85A83C9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407" y="3904803"/>
                  <a:ext cx="430161" cy="1074781"/>
                </a:xfrm>
                <a:prstGeom prst="rect">
                  <a:avLst/>
                </a:prstGeom>
                <a:blipFill>
                  <a:blip r:embed="rId5"/>
                  <a:stretch>
                    <a:fillRect l="-4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46FA98-7D0F-1992-D884-D56922FE8769}"/>
              </a:ext>
            </a:extLst>
          </p:cNvPr>
          <p:cNvGrpSpPr/>
          <p:nvPr/>
        </p:nvGrpSpPr>
        <p:grpSpPr>
          <a:xfrm>
            <a:off x="9578911" y="-166093"/>
            <a:ext cx="1889189" cy="926821"/>
            <a:chOff x="8818040" y="2849553"/>
            <a:chExt cx="2038913" cy="100027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4249A1-5A6F-69A4-02B3-7BC8F612E323}"/>
                </a:ext>
              </a:extLst>
            </p:cNvPr>
            <p:cNvCxnSpPr>
              <a:cxnSpLocks/>
            </p:cNvCxnSpPr>
            <p:nvPr/>
          </p:nvCxnSpPr>
          <p:spPr>
            <a:xfrm>
              <a:off x="8818040" y="3830480"/>
              <a:ext cx="2038913" cy="0"/>
            </a:xfrm>
            <a:prstGeom prst="straightConnector1">
              <a:avLst/>
            </a:prstGeom>
            <a:ln w="1524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A39A54-EA08-5A80-74F9-92D68B944CAE}"/>
                    </a:ext>
                  </a:extLst>
                </p:cNvPr>
                <p:cNvSpPr txBox="1"/>
                <p:nvPr/>
              </p:nvSpPr>
              <p:spPr>
                <a:xfrm>
                  <a:off x="9654397" y="2849553"/>
                  <a:ext cx="430161" cy="1000274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954EC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3784826-CAEE-8BF1-62E2-D3374BF2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397" y="2849553"/>
                  <a:ext cx="430161" cy="1000274"/>
                </a:xfrm>
                <a:prstGeom prst="rect">
                  <a:avLst/>
                </a:prstGeom>
                <a:blipFill>
                  <a:blip r:embed="rId6"/>
                  <a:stretch>
                    <a:fillRect l="-50000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47FD1-9E5F-A9A5-9D33-9336A243AF85}"/>
              </a:ext>
            </a:extLst>
          </p:cNvPr>
          <p:cNvGrpSpPr/>
          <p:nvPr/>
        </p:nvGrpSpPr>
        <p:grpSpPr>
          <a:xfrm>
            <a:off x="8867916" y="2023555"/>
            <a:ext cx="595283" cy="1412770"/>
            <a:chOff x="8050697" y="5212737"/>
            <a:chExt cx="642461" cy="152473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0721C73-AFEA-9B87-8053-A30E45100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3158" y="5212737"/>
              <a:ext cx="0" cy="1524736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AFFD3C3-2084-F24F-9C6F-A9855678D863}"/>
                    </a:ext>
                  </a:extLst>
                </p:cNvPr>
                <p:cNvSpPr txBox="1"/>
                <p:nvPr/>
              </p:nvSpPr>
              <p:spPr>
                <a:xfrm>
                  <a:off x="8050697" y="5570850"/>
                  <a:ext cx="430161" cy="109260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0213E9-608D-799F-22E3-F7D2013CC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697" y="5570850"/>
                  <a:ext cx="430161" cy="1092607"/>
                </a:xfrm>
                <a:prstGeom prst="rect">
                  <a:avLst/>
                </a:prstGeom>
                <a:blipFill>
                  <a:blip r:embed="rId7"/>
                  <a:stretch>
                    <a:fillRect l="-246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E41C27-7C29-2AF1-06E8-BB6DD9226C2E}"/>
              </a:ext>
            </a:extLst>
          </p:cNvPr>
          <p:cNvGrpSpPr/>
          <p:nvPr/>
        </p:nvGrpSpPr>
        <p:grpSpPr>
          <a:xfrm>
            <a:off x="8134350" y="3436324"/>
            <a:ext cx="1454116" cy="2658605"/>
            <a:chOff x="8134350" y="3436324"/>
            <a:chExt cx="1454116" cy="265860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73D1DB-DC45-8032-AA64-41EC16920183}"/>
                </a:ext>
              </a:extLst>
            </p:cNvPr>
            <p:cNvCxnSpPr>
              <a:cxnSpLocks/>
            </p:cNvCxnSpPr>
            <p:nvPr/>
          </p:nvCxnSpPr>
          <p:spPr>
            <a:xfrm>
              <a:off x="9556160" y="3436324"/>
              <a:ext cx="32306" cy="2658605"/>
            </a:xfrm>
            <a:prstGeom prst="straightConnector1">
              <a:avLst/>
            </a:prstGeom>
            <a:ln w="152400">
              <a:solidFill>
                <a:srgbClr val="4C216D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104BBF-2EC5-B269-2A69-D75D105DFE24}"/>
                    </a:ext>
                  </a:extLst>
                </p:cNvPr>
                <p:cNvSpPr txBox="1"/>
                <p:nvPr/>
              </p:nvSpPr>
              <p:spPr>
                <a:xfrm>
                  <a:off x="8134350" y="4368245"/>
                  <a:ext cx="1132139" cy="107478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lit/>
                              </m:rPr>
                              <a:rPr lang="en-CA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4C216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1DBFE0-BF6D-686E-2AF1-A8816586E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350" y="4368245"/>
                  <a:ext cx="1132139" cy="1074781"/>
                </a:xfrm>
                <a:prstGeom prst="rect">
                  <a:avLst/>
                </a:prstGeom>
                <a:blipFill>
                  <a:blip r:embed="rId8"/>
                  <a:stretch>
                    <a:fillRect l="-537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C78694-9C88-D9EE-B18A-CF52A5C842AA}"/>
              </a:ext>
            </a:extLst>
          </p:cNvPr>
          <p:cNvGrpSpPr/>
          <p:nvPr/>
        </p:nvGrpSpPr>
        <p:grpSpPr>
          <a:xfrm>
            <a:off x="9555319" y="3436324"/>
            <a:ext cx="2522381" cy="2746862"/>
            <a:chOff x="9555319" y="3436324"/>
            <a:chExt cx="2522381" cy="2746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4EFFB9F-207B-469B-6CDC-14DC2EE69487}"/>
                    </a:ext>
                  </a:extLst>
                </p:cNvPr>
                <p:cNvSpPr txBox="1"/>
                <p:nvPr/>
              </p:nvSpPr>
              <p:spPr>
                <a:xfrm>
                  <a:off x="10847554" y="3784976"/>
                  <a:ext cx="1230146" cy="116653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𝑟𝑒𝑓𝑙</m:t>
                            </m:r>
                          </m:sub>
                        </m:sSub>
                      </m:oMath>
                    </m:oMathPara>
                  </a14:m>
                  <a:endParaRPr lang="en-CA" sz="60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A2E2FF-25A5-CB4F-09EB-1334D24F5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554" y="3784976"/>
                  <a:ext cx="1230146" cy="1166538"/>
                </a:xfrm>
                <a:prstGeom prst="rect">
                  <a:avLst/>
                </a:prstGeom>
                <a:blipFill>
                  <a:blip r:embed="rId9"/>
                  <a:stretch>
                    <a:fillRect l="-16832" r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9375D6-702D-0C98-FC9C-80428E86CE2F}"/>
                </a:ext>
              </a:extLst>
            </p:cNvPr>
            <p:cNvCxnSpPr>
              <a:cxnSpLocks/>
            </p:cNvCxnSpPr>
            <p:nvPr/>
          </p:nvCxnSpPr>
          <p:spPr>
            <a:xfrm>
              <a:off x="9555319" y="3436324"/>
              <a:ext cx="1889189" cy="2746862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AAA69D-797D-44B1-B8B0-2EB6C49EE3C0}"/>
              </a:ext>
            </a:extLst>
          </p:cNvPr>
          <p:cNvGrpSpPr/>
          <p:nvPr/>
        </p:nvGrpSpPr>
        <p:grpSpPr>
          <a:xfrm>
            <a:off x="9578911" y="6026096"/>
            <a:ext cx="1889189" cy="926821"/>
            <a:chOff x="9578911" y="6026096"/>
            <a:chExt cx="1889189" cy="92682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194378-1077-A51E-4EA5-DAFAD6E265EB}"/>
                </a:ext>
              </a:extLst>
            </p:cNvPr>
            <p:cNvCxnSpPr>
              <a:cxnSpLocks/>
            </p:cNvCxnSpPr>
            <p:nvPr/>
          </p:nvCxnSpPr>
          <p:spPr>
            <a:xfrm>
              <a:off x="9578911" y="6089821"/>
              <a:ext cx="1889189" cy="0"/>
            </a:xfrm>
            <a:prstGeom prst="straightConnector1">
              <a:avLst/>
            </a:prstGeom>
            <a:ln w="1524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873E4F6-7CE3-3A76-5958-7EEAA42DFC57}"/>
                    </a:ext>
                  </a:extLst>
                </p:cNvPr>
                <p:cNvSpPr txBox="1"/>
                <p:nvPr/>
              </p:nvSpPr>
              <p:spPr>
                <a:xfrm>
                  <a:off x="10438156" y="6026096"/>
                  <a:ext cx="398573" cy="92682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954EC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069957-623B-75A6-296A-1DE2C8F6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8156" y="6026096"/>
                  <a:ext cx="398573" cy="926821"/>
                </a:xfrm>
                <a:prstGeom prst="rect">
                  <a:avLst/>
                </a:prstGeom>
                <a:blipFill>
                  <a:blip r:embed="rId10"/>
                  <a:stretch>
                    <a:fillRect l="-51515" r="-757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0EBCD-336B-E64A-21E8-3218D21A127F}"/>
                  </a:ext>
                </a:extLst>
              </p:cNvPr>
              <p:cNvSpPr txBox="1"/>
              <p:nvPr/>
            </p:nvSpPr>
            <p:spPr>
              <a:xfrm>
                <a:off x="114300" y="-3688"/>
                <a:ext cx="9029700" cy="6869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60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6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60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  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0EBCD-336B-E64A-21E8-3218D21A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-3688"/>
                <a:ext cx="9029700" cy="6869958"/>
              </a:xfrm>
              <a:prstGeom prst="rect">
                <a:avLst/>
              </a:prstGeom>
              <a:blipFill>
                <a:blip r:embed="rId11"/>
                <a:stretch>
                  <a:fillRect l="-4119" t="-2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90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20">
        <p:fade/>
      </p:transition>
    </mc:Choice>
    <mc:Fallback xmlns="">
      <p:transition spd="med" advTm="8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0EBCD-336B-E64A-21E8-3218D21A127F}"/>
                  </a:ext>
                </a:extLst>
              </p:cNvPr>
              <p:cNvSpPr txBox="1"/>
              <p:nvPr/>
            </p:nvSpPr>
            <p:spPr>
              <a:xfrm>
                <a:off x="306387" y="789980"/>
                <a:ext cx="5561013" cy="12388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7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980EBCD-336B-E64A-21E8-3218D21A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87" y="789980"/>
                <a:ext cx="5561013" cy="1238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00CD7A-91B7-E32C-0018-4252C122192E}"/>
              </a:ext>
            </a:extLst>
          </p:cNvPr>
          <p:cNvSpPr txBox="1"/>
          <p:nvPr/>
        </p:nvSpPr>
        <p:spPr>
          <a:xfrm>
            <a:off x="0" y="-95250"/>
            <a:ext cx="11163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CA" sz="5400" dirty="0"/>
              <a:t>Reflections don’t change vector length: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51EEE2-62DC-A57B-848A-9A9CEA67729B}"/>
                  </a:ext>
                </a:extLst>
              </p:cNvPr>
              <p:cNvSpPr txBox="1"/>
              <p:nvPr/>
            </p:nvSpPr>
            <p:spPr>
              <a:xfrm>
                <a:off x="0" y="2009731"/>
                <a:ext cx="11999914" cy="4901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   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 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𝑉𝑉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51EEE2-62DC-A57B-848A-9A9CEA67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9731"/>
                <a:ext cx="11999914" cy="49013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78F5B5-E77D-B682-4763-6DF714CD90E4}"/>
                  </a:ext>
                </a:extLst>
              </p:cNvPr>
              <p:cNvSpPr txBox="1"/>
              <p:nvPr/>
            </p:nvSpPr>
            <p:spPr>
              <a:xfrm>
                <a:off x="9613902" y="5804237"/>
                <a:ext cx="252094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78F5B5-E77D-B682-4763-6DF714CD9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3902" y="5804237"/>
                <a:ext cx="252094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99C899-D80D-C583-53A1-6B04A41A64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7400" y="2470320"/>
              <a:ext cx="6636600" cy="4354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99C899-D80D-C583-53A1-6B04A41A64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8040" y="2460960"/>
                <a:ext cx="6655320" cy="437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75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14">
        <p:fade/>
      </p:transition>
    </mc:Choice>
    <mc:Fallback xmlns="">
      <p:transition spd="med" advTm="33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4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071247"/>
                  </p:ext>
                </p:extLst>
              </p:nvPr>
            </p:nvGraphicFramePr>
            <p:xfrm>
              <a:off x="245806" y="1069163"/>
              <a:ext cx="11700388" cy="923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071247"/>
                  </p:ext>
                </p:extLst>
              </p:nvPr>
            </p:nvGraphicFramePr>
            <p:xfrm>
              <a:off x="245806" y="1069163"/>
              <a:ext cx="11700388" cy="923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8" t="-658" r="-300417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08" t="-658" r="-200417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08" t="-658" r="-100417" b="-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08" t="-658" r="-417" b="-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F6C01A-A5FC-82EE-16C4-1A21FF1AA0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2040" y="1785960"/>
              <a:ext cx="9495000" cy="19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F6C01A-A5FC-82EE-16C4-1A21FF1AA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2680" y="1776600"/>
                <a:ext cx="9513720" cy="208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60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4"/>
    </mc:Choice>
    <mc:Fallback xmlns="">
      <p:transition spd="slow" advTm="32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25D892-5310-4D23-6C44-567CFBCB4BE0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25D892-5310-4D23-6C44-567CFBCB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4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A28187CD-CDB1-89D0-19A3-EBE4F7F94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915290"/>
                  </p:ext>
                </p:extLst>
              </p:nvPr>
            </p:nvGraphicFramePr>
            <p:xfrm>
              <a:off x="245806" y="4734020"/>
              <a:ext cx="11700388" cy="923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A28187CD-CDB1-89D0-19A3-EBE4F7F94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915290"/>
                  </p:ext>
                </p:extLst>
              </p:nvPr>
            </p:nvGraphicFramePr>
            <p:xfrm>
              <a:off x="245806" y="4734020"/>
              <a:ext cx="11700388" cy="923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8" t="-654" r="-300417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208" t="-654" r="-200417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208" t="-654" r="-100417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208" t="-654" r="-417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15E5FE-5F4A-C526-9F84-CF818D56F231}"/>
                  </a:ext>
                </a:extLst>
              </p:cNvPr>
              <p:cNvSpPr txBox="1"/>
              <p:nvPr/>
            </p:nvSpPr>
            <p:spPr>
              <a:xfrm>
                <a:off x="114299" y="3690666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Alternative: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(3,1)</m:t>
                    </m:r>
                  </m:oMath>
                </a14:m>
                <a:r>
                  <a:rPr lang="en-CA" sz="5400" dirty="0"/>
                  <a:t>            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GB" sz="3600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15E5FE-5F4A-C526-9F84-CF818D56F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3690666"/>
                <a:ext cx="12077701" cy="923330"/>
              </a:xfrm>
              <a:prstGeom prst="rect">
                <a:avLst/>
              </a:prstGeom>
              <a:blipFill>
                <a:blip r:embed="rId6"/>
                <a:stretch>
                  <a:fillRect l="-2726" t="-17763" r="-505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895C0F-4AA3-E0F4-E585-D0EFC0788522}"/>
              </a:ext>
            </a:extLst>
          </p:cNvPr>
          <p:cNvCxnSpPr>
            <a:cxnSpLocks/>
          </p:cNvCxnSpPr>
          <p:nvPr/>
        </p:nvCxnSpPr>
        <p:spPr>
          <a:xfrm>
            <a:off x="0" y="33575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1DC6D7D-8DE4-1736-87D7-A2AE186CF6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9480" y="4492080"/>
              <a:ext cx="9570240" cy="1134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1DC6D7D-8DE4-1736-87D7-A2AE186CF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0120" y="4482720"/>
                <a:ext cx="9588960" cy="115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500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51">
        <p:fade/>
      </p:transition>
    </mc:Choice>
    <mc:Fallback xmlns="">
      <p:transition spd="med" advTm="156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118481" y="2858673"/>
                <a:ext cx="6514422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4800" dirty="0">
                    <a:solidFill>
                      <a:schemeClr val="tx1"/>
                    </a:solidFill>
                  </a:rPr>
                  <a:t>Spacetime interval: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1" y="2858673"/>
                <a:ext cx="6514422" cy="1585049"/>
              </a:xfrm>
              <a:prstGeom prst="rect">
                <a:avLst/>
              </a:prstGeom>
              <a:blipFill>
                <a:blip r:embed="rId4"/>
                <a:stretch>
                  <a:fillRect l="-4210" t="-84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160C3-1693-E582-3B0A-86F3BAD4F051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160C3-1693-E582-3B0A-86F3BAD4F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8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DAC568-F5E0-66FF-FF29-0B2B9EDC001D}"/>
                  </a:ext>
                </a:extLst>
              </p:cNvPr>
              <p:cNvSpPr txBox="1"/>
              <p:nvPr/>
            </p:nvSpPr>
            <p:spPr>
              <a:xfrm>
                <a:off x="245806" y="4541188"/>
                <a:ext cx="92656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6000" dirty="0">
                    <a:solidFill>
                      <a:schemeClr val="tx1"/>
                    </a:solidFill>
                  </a:rPr>
                  <a:t>Exercise: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DAC568-F5E0-66FF-FF29-0B2B9EDC0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6" y="4541188"/>
                <a:ext cx="9265675" cy="1015663"/>
              </a:xfrm>
              <a:prstGeom prst="rect">
                <a:avLst/>
              </a:prstGeom>
              <a:blipFill>
                <a:blip r:embed="rId9"/>
                <a:stretch>
                  <a:fillRect l="-3947" t="-17964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1404BA-FC00-69FD-1008-5C53D3F5C982}"/>
                  </a:ext>
                </a:extLst>
              </p:cNvPr>
              <p:cNvSpPr txBox="1"/>
              <p:nvPr/>
            </p:nvSpPr>
            <p:spPr>
              <a:xfrm>
                <a:off x="245806" y="5536330"/>
                <a:ext cx="10212644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1404BA-FC00-69FD-1008-5C53D3F5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6" y="5536330"/>
                <a:ext cx="10212644" cy="1126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73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28">
        <p:fade/>
      </p:transition>
    </mc:Choice>
    <mc:Fallback xmlns="">
      <p:transition spd="med" advTm="134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118481" y="2858673"/>
                <a:ext cx="6514422" cy="158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4800" dirty="0">
                    <a:solidFill>
                      <a:schemeClr val="tx1"/>
                    </a:solidFill>
                  </a:rPr>
                  <a:t>Spacetime interval: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1" y="2858673"/>
                <a:ext cx="6514422" cy="1585049"/>
              </a:xfrm>
              <a:prstGeom prst="rect">
                <a:avLst/>
              </a:prstGeom>
              <a:blipFill>
                <a:blip r:embed="rId4"/>
                <a:stretch>
                  <a:fillRect l="-4210" t="-84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DBDF46B-255F-5E07-C402-89AC342A79A4}"/>
              </a:ext>
            </a:extLst>
          </p:cNvPr>
          <p:cNvGrpSpPr/>
          <p:nvPr/>
        </p:nvGrpSpPr>
        <p:grpSpPr>
          <a:xfrm>
            <a:off x="7901895" y="2727969"/>
            <a:ext cx="4113741" cy="4077725"/>
            <a:chOff x="7901895" y="2727969"/>
            <a:chExt cx="4113741" cy="407772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3453A7-69E0-0058-C3F6-165711133FDA}"/>
                </a:ext>
              </a:extLst>
            </p:cNvPr>
            <p:cNvGrpSpPr/>
            <p:nvPr/>
          </p:nvGrpSpPr>
          <p:grpSpPr>
            <a:xfrm>
              <a:off x="7946101" y="2727969"/>
              <a:ext cx="4069535" cy="4014746"/>
              <a:chOff x="7946101" y="2727969"/>
              <a:chExt cx="4069535" cy="40147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0D4D75-DDAF-497D-0419-F4848126F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629"/>
              <a:stretch/>
            </p:blipFill>
            <p:spPr>
              <a:xfrm>
                <a:off x="7946101" y="3112392"/>
                <a:ext cx="3600465" cy="36303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D5E41DB-F049-4A07-9355-BD2F41BDAC3D}"/>
                      </a:ext>
                    </a:extLst>
                  </p:cNvPr>
                  <p:cNvSpPr txBox="1"/>
                  <p:nvPr/>
                </p:nvSpPr>
                <p:spPr>
                  <a:xfrm>
                    <a:off x="9876239" y="2727969"/>
                    <a:ext cx="618968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D5E41DB-F049-4A07-9355-BD2F41BDA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6239" y="2727969"/>
                    <a:ext cx="618968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B688A24-7382-D2BA-E56E-BFD2862857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1346" y="4187265"/>
                    <a:ext cx="58429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B688A24-7382-D2BA-E56E-BFD2862857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1346" y="4187265"/>
                    <a:ext cx="584290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80C7E7-ED20-2553-E72F-390252F6D690}"/>
                </a:ext>
              </a:extLst>
            </p:cNvPr>
            <p:cNvGrpSpPr/>
            <p:nvPr/>
          </p:nvGrpSpPr>
          <p:grpSpPr>
            <a:xfrm>
              <a:off x="7901895" y="3065395"/>
              <a:ext cx="3709538" cy="3740299"/>
              <a:chOff x="3915669" y="1699613"/>
              <a:chExt cx="4950394" cy="4991445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F789937-9191-FDF2-E4D6-0244B4FE5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669" y="4176420"/>
                <a:ext cx="495039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8AA7AD6-99F1-3168-5EC9-52B911FC37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3013" y="1699613"/>
                <a:ext cx="0" cy="4991445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17F6DF-75AA-C426-27B6-BF56A56DED1D}"/>
                </a:ext>
              </a:extLst>
            </p:cNvPr>
            <p:cNvGrpSpPr/>
            <p:nvPr/>
          </p:nvGrpSpPr>
          <p:grpSpPr>
            <a:xfrm>
              <a:off x="8039778" y="3214893"/>
              <a:ext cx="3405336" cy="3402913"/>
              <a:chOff x="4141821" y="1769117"/>
              <a:chExt cx="4544435" cy="454120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036F2B-8A81-0FF9-39D9-239285F675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1821" y="1769117"/>
                <a:ext cx="4541200" cy="4541201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AC93275-1848-4B3E-A53A-290411048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662" y="1799345"/>
                <a:ext cx="4500594" cy="4500594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180CF-53A8-053A-DE2D-F1222F4FA436}"/>
              </a:ext>
            </a:extLst>
          </p:cNvPr>
          <p:cNvGrpSpPr/>
          <p:nvPr/>
        </p:nvGrpSpPr>
        <p:grpSpPr>
          <a:xfrm>
            <a:off x="8487870" y="1967930"/>
            <a:ext cx="2521002" cy="2957308"/>
            <a:chOff x="4739801" y="86975"/>
            <a:chExt cx="3364287" cy="3946540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7E06A8BE-8CB3-7FB9-EA5F-06F5E7F7EE90}"/>
                </a:ext>
              </a:extLst>
            </p:cNvPr>
            <p:cNvSpPr/>
            <p:nvPr/>
          </p:nvSpPr>
          <p:spPr>
            <a:xfrm rot="18900000">
              <a:off x="4739801" y="86975"/>
              <a:ext cx="3364287" cy="3364287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D10D07-7D41-2862-4E71-7186DD1C4427}"/>
                </a:ext>
              </a:extLst>
            </p:cNvPr>
            <p:cNvSpPr txBox="1"/>
            <p:nvPr/>
          </p:nvSpPr>
          <p:spPr>
            <a:xfrm>
              <a:off x="5426250" y="1994946"/>
              <a:ext cx="2086161" cy="780385"/>
            </a:xfrm>
            <a:prstGeom prst="rect">
              <a:avLst/>
            </a:prstGeom>
            <a:solidFill>
              <a:srgbClr val="D7E7F5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3200" b="1" dirty="0" err="1">
                  <a:solidFill>
                    <a:srgbClr val="002060"/>
                  </a:solidFill>
                </a:rPr>
                <a:t>timelike</a:t>
              </a:r>
              <a:endParaRPr lang="en-CA" sz="32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DA3C49-F11B-0148-449E-0E39671387B9}"/>
                </a:ext>
              </a:extLst>
            </p:cNvPr>
            <p:cNvCxnSpPr/>
            <p:nvPr/>
          </p:nvCxnSpPr>
          <p:spPr>
            <a:xfrm flipV="1">
              <a:off x="6419772" y="2781460"/>
              <a:ext cx="341776" cy="1252055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9F8846-7928-5C73-A7AA-1406B524B106}"/>
              </a:ext>
            </a:extLst>
          </p:cNvPr>
          <p:cNvGrpSpPr/>
          <p:nvPr/>
        </p:nvGrpSpPr>
        <p:grpSpPr>
          <a:xfrm>
            <a:off x="8476845" y="4934630"/>
            <a:ext cx="2521002" cy="2949436"/>
            <a:chOff x="4725088" y="4046049"/>
            <a:chExt cx="3364287" cy="3936034"/>
          </a:xfrm>
        </p:grpSpPr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A73D5C51-EEE0-0F55-9FAD-FDCE6BD33C7C}"/>
                </a:ext>
              </a:extLst>
            </p:cNvPr>
            <p:cNvSpPr/>
            <p:nvPr/>
          </p:nvSpPr>
          <p:spPr>
            <a:xfrm rot="8100000">
              <a:off x="4725088" y="4617796"/>
              <a:ext cx="3364287" cy="3364287"/>
            </a:xfrm>
            <a:prstGeom prst="rtTriangle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67B10F-8260-9275-2E2E-773DB1B71E5E}"/>
                </a:ext>
              </a:extLst>
            </p:cNvPr>
            <p:cNvSpPr txBox="1"/>
            <p:nvPr/>
          </p:nvSpPr>
          <p:spPr>
            <a:xfrm>
              <a:off x="5479933" y="5325633"/>
              <a:ext cx="2086161" cy="780385"/>
            </a:xfrm>
            <a:prstGeom prst="rect">
              <a:avLst/>
            </a:prstGeom>
            <a:solidFill>
              <a:srgbClr val="D7E7F5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3200" b="1" dirty="0" err="1">
                  <a:solidFill>
                    <a:srgbClr val="002060"/>
                  </a:solidFill>
                </a:rPr>
                <a:t>timelike</a:t>
              </a:r>
              <a:endParaRPr lang="en-CA" sz="3200" b="1" dirty="0">
                <a:solidFill>
                  <a:srgbClr val="00206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D0BA3D-03D5-DBD0-2DB5-1067FD5F02C3}"/>
                </a:ext>
              </a:extLst>
            </p:cNvPr>
            <p:cNvCxnSpPr>
              <a:cxnSpLocks/>
            </p:cNvCxnSpPr>
            <p:nvPr/>
          </p:nvCxnSpPr>
          <p:spPr>
            <a:xfrm>
              <a:off x="6421186" y="4046049"/>
              <a:ext cx="228343" cy="1340973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17D4B1-1A13-3DF0-D696-3486A7EC7CF9}"/>
              </a:ext>
            </a:extLst>
          </p:cNvPr>
          <p:cNvGrpSpPr/>
          <p:nvPr/>
        </p:nvGrpSpPr>
        <p:grpSpPr>
          <a:xfrm>
            <a:off x="9748370" y="3679919"/>
            <a:ext cx="2947043" cy="2521002"/>
            <a:chOff x="6421944" y="2371632"/>
            <a:chExt cx="3932841" cy="3364287"/>
          </a:xfrm>
        </p:grpSpPr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4A9C78E2-BCAF-C263-BD3D-0BA1B7FA493A}"/>
                </a:ext>
              </a:extLst>
            </p:cNvPr>
            <p:cNvSpPr/>
            <p:nvPr/>
          </p:nvSpPr>
          <p:spPr>
            <a:xfrm rot="2700000">
              <a:off x="6990498" y="2371632"/>
              <a:ext cx="3364287" cy="3364287"/>
            </a:xfrm>
            <a:prstGeom prst="rtTriangle">
              <a:avLst/>
            </a:prstGeom>
            <a:solidFill>
              <a:srgbClr val="FFB7B7">
                <a:alpha val="6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AC0EAC-AC6C-FD37-A22E-C0C671BC740F}"/>
                </a:ext>
              </a:extLst>
            </p:cNvPr>
            <p:cNvSpPr txBox="1"/>
            <p:nvPr/>
          </p:nvSpPr>
          <p:spPr>
            <a:xfrm>
              <a:off x="7091477" y="4181040"/>
              <a:ext cx="2068792" cy="698239"/>
            </a:xfrm>
            <a:prstGeom prst="rect">
              <a:avLst/>
            </a:prstGeom>
            <a:solidFill>
              <a:srgbClr val="FFD4D4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C00000"/>
                  </a:solidFill>
                </a:rPr>
                <a:t>spacelike</a:t>
              </a:r>
              <a:endParaRPr lang="en-CA" sz="2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1713DCB-DB38-417A-52CF-036F0B85B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1944" y="3438209"/>
              <a:ext cx="1831274" cy="608103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497C32-4942-27F4-24D9-22FF5677A21D}"/>
              </a:ext>
            </a:extLst>
          </p:cNvPr>
          <p:cNvGrpSpPr/>
          <p:nvPr/>
        </p:nvGrpSpPr>
        <p:grpSpPr>
          <a:xfrm>
            <a:off x="6779278" y="3668894"/>
            <a:ext cx="2951977" cy="2521003"/>
            <a:chOff x="2459678" y="2356917"/>
            <a:chExt cx="3939426" cy="3364287"/>
          </a:xfrm>
        </p:grpSpPr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9C191E39-DCAD-DFF6-9B40-00A4C38B0AD7}"/>
                </a:ext>
              </a:extLst>
            </p:cNvPr>
            <p:cNvSpPr/>
            <p:nvPr/>
          </p:nvSpPr>
          <p:spPr>
            <a:xfrm rot="13500000">
              <a:off x="2459677" y="2356918"/>
              <a:ext cx="3364287" cy="3364285"/>
            </a:xfrm>
            <a:prstGeom prst="rtTriangle">
              <a:avLst/>
            </a:prstGeom>
            <a:solidFill>
              <a:srgbClr val="FFB7B7">
                <a:alpha val="6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880834-8465-E00C-E272-11EA6B10901D}"/>
                </a:ext>
              </a:extLst>
            </p:cNvPr>
            <p:cNvSpPr txBox="1"/>
            <p:nvPr/>
          </p:nvSpPr>
          <p:spPr>
            <a:xfrm>
              <a:off x="3610741" y="4159162"/>
              <a:ext cx="2068793" cy="698239"/>
            </a:xfrm>
            <a:prstGeom prst="rect">
              <a:avLst/>
            </a:prstGeom>
            <a:solidFill>
              <a:srgbClr val="FFD4D4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C00000"/>
                  </a:solidFill>
                </a:rPr>
                <a:t>spacelike</a:t>
              </a:r>
              <a:endParaRPr lang="en-CA" sz="28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496B405-486D-B569-BF6B-AB5E613C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0620" y="4040841"/>
              <a:ext cx="1438484" cy="0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160C3-1693-E582-3B0A-86F3BAD4F051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160C3-1693-E582-3B0A-86F3BAD4F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8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E2A98F9-164E-B9F7-8D47-88324CE8C664}"/>
              </a:ext>
            </a:extLst>
          </p:cNvPr>
          <p:cNvGrpSpPr/>
          <p:nvPr/>
        </p:nvGrpSpPr>
        <p:grpSpPr>
          <a:xfrm>
            <a:off x="7969611" y="3277094"/>
            <a:ext cx="3537993" cy="3416358"/>
            <a:chOff x="7561371" y="383591"/>
            <a:chExt cx="3537993" cy="341635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48B0AC-C835-AD72-2864-2B581BE8C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371" y="397036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736DB0-9EE8-2A9C-DE01-E48F3FBE6D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452" y="383591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A2111E-61CD-FDE3-A302-B7675C29073D}"/>
              </a:ext>
            </a:extLst>
          </p:cNvPr>
          <p:cNvGrpSpPr/>
          <p:nvPr/>
        </p:nvGrpSpPr>
        <p:grpSpPr>
          <a:xfrm>
            <a:off x="9705905" y="3814023"/>
            <a:ext cx="2361506" cy="1108362"/>
            <a:chOff x="6421944" y="2567198"/>
            <a:chExt cx="3151440" cy="14791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E440D7-0D1A-B3B3-C48D-0CC0D6F560D2}"/>
                </a:ext>
              </a:extLst>
            </p:cNvPr>
            <p:cNvSpPr txBox="1"/>
            <p:nvPr/>
          </p:nvSpPr>
          <p:spPr>
            <a:xfrm>
              <a:off x="7750774" y="2567198"/>
              <a:ext cx="1822610" cy="698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rgbClr val="FF6600"/>
                  </a:solidFill>
                </a:rPr>
                <a:t>lightlike</a:t>
              </a:r>
              <a:endParaRPr lang="en-CA" sz="2800" b="1" dirty="0">
                <a:solidFill>
                  <a:srgbClr val="FF66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0723344-E0F5-C5C0-44B0-9C98BF765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1944" y="2797407"/>
              <a:ext cx="1228963" cy="1248905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4C181F-945A-8163-446D-9435D47E5F53}"/>
              </a:ext>
            </a:extLst>
          </p:cNvPr>
          <p:cNvGrpSpPr/>
          <p:nvPr/>
        </p:nvGrpSpPr>
        <p:grpSpPr>
          <a:xfrm>
            <a:off x="7256119" y="3852425"/>
            <a:ext cx="2457021" cy="1031329"/>
            <a:chOff x="6555319" y="3876988"/>
            <a:chExt cx="2457021" cy="103132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8B9545-A4D7-8EDB-A7B5-8ECD16CA40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1427" y="3972460"/>
              <a:ext cx="920913" cy="935857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2AB901-8F01-E76A-C07F-8993ABD66EA5}"/>
                </a:ext>
              </a:extLst>
            </p:cNvPr>
            <p:cNvSpPr txBox="1"/>
            <p:nvPr/>
          </p:nvSpPr>
          <p:spPr>
            <a:xfrm>
              <a:off x="6555319" y="3876988"/>
              <a:ext cx="136575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2800" b="1" dirty="0" err="1">
                  <a:solidFill>
                    <a:srgbClr val="FF6600"/>
                  </a:solidFill>
                </a:rPr>
                <a:t>lightlike</a:t>
              </a:r>
              <a:endParaRPr lang="en-CA" sz="2800" b="1" dirty="0">
                <a:solidFill>
                  <a:srgbClr val="FF66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78D033-4D13-77F4-C67B-2C78C8541A43}"/>
                  </a:ext>
                </a:extLst>
              </p:cNvPr>
              <p:cNvSpPr txBox="1"/>
              <p:nvPr/>
            </p:nvSpPr>
            <p:spPr>
              <a:xfrm>
                <a:off x="269203" y="4388070"/>
                <a:ext cx="5467113" cy="2385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indent="-6858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dirty="0" err="1">
                    <a:solidFill>
                      <a:srgbClr val="002060"/>
                    </a:solidFill>
                  </a:rPr>
                  <a:t>timelike</a:t>
                </a:r>
                <a:r>
                  <a:rPr lang="en-CA" sz="4800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 marL="685800" indent="-6858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  <a:r>
                  <a:rPr lang="en-CA" sz="4800" dirty="0">
                    <a:solidFill>
                      <a:srgbClr val="C00000"/>
                    </a:solidFill>
                  </a:rPr>
                  <a:t>spacelike</a:t>
                </a:r>
                <a:r>
                  <a:rPr lang="en-CA" sz="48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 marL="685800" indent="-68580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CA" sz="4800" dirty="0"/>
                  <a:t> </a:t>
                </a:r>
                <a:r>
                  <a:rPr lang="en-CA" sz="4800" dirty="0" err="1">
                    <a:solidFill>
                      <a:srgbClr val="FF6600"/>
                    </a:solidFill>
                  </a:rPr>
                  <a:t>lightlike</a:t>
                </a:r>
                <a:r>
                  <a:rPr lang="en-CA" sz="4800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78D033-4D13-77F4-C67B-2C78C8541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3" y="4388070"/>
                <a:ext cx="5467113" cy="2385268"/>
              </a:xfrm>
              <a:prstGeom prst="rect">
                <a:avLst/>
              </a:prstGeom>
              <a:blipFill>
                <a:blip r:embed="rId9"/>
                <a:stretch>
                  <a:fillRect l="-4571" t="-5627" b="-13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57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945">
        <p:fade/>
      </p:transition>
    </mc:Choice>
    <mc:Fallback xmlns="">
      <p:transition spd="med" advTm="209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9C32800-5E0B-9187-31E2-1FB8D03997FE}"/>
              </a:ext>
            </a:extLst>
          </p:cNvPr>
          <p:cNvCxnSpPr>
            <a:cxnSpLocks/>
          </p:cNvCxnSpPr>
          <p:nvPr/>
        </p:nvCxnSpPr>
        <p:spPr>
          <a:xfrm flipV="1">
            <a:off x="61354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FEB48C-63FA-68E0-8F18-0F38CF8CCD38}"/>
              </a:ext>
            </a:extLst>
          </p:cNvPr>
          <p:cNvSpPr txBox="1"/>
          <p:nvPr/>
        </p:nvSpPr>
        <p:spPr>
          <a:xfrm>
            <a:off x="74862" y="0"/>
            <a:ext cx="59817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3D space orthogonality</a:t>
            </a:r>
            <a:endParaRPr lang="en-CA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4C18C5-0E9D-5503-C942-E4AFD8A6FD2D}"/>
              </a:ext>
            </a:extLst>
          </p:cNvPr>
          <p:cNvSpPr txBox="1"/>
          <p:nvPr/>
        </p:nvSpPr>
        <p:spPr>
          <a:xfrm>
            <a:off x="6135438" y="25809"/>
            <a:ext cx="60565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4D spacetime orthogonality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CC02B3-8141-F765-6604-9BD77A817805}"/>
                  </a:ext>
                </a:extLst>
              </p:cNvPr>
              <p:cNvSpPr txBox="1"/>
              <p:nvPr/>
            </p:nvSpPr>
            <p:spPr>
              <a:xfrm>
                <a:off x="114299" y="733695"/>
                <a:ext cx="6021138" cy="1651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CC02B3-8141-F765-6604-9BD77A817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733695"/>
                <a:ext cx="6021138" cy="1651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973CD4-0150-3AF1-546A-30908DCB284A}"/>
                  </a:ext>
                </a:extLst>
              </p:cNvPr>
              <p:cNvSpPr txBox="1"/>
              <p:nvPr/>
            </p:nvSpPr>
            <p:spPr>
              <a:xfrm>
                <a:off x="6214312" y="733695"/>
                <a:ext cx="6021138" cy="1501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973CD4-0150-3AF1-546A-30908DCB2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312" y="733695"/>
                <a:ext cx="6021138" cy="1501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822311B-B30C-1386-B0D2-B0548276AC1F}"/>
              </a:ext>
            </a:extLst>
          </p:cNvPr>
          <p:cNvGrpSpPr/>
          <p:nvPr/>
        </p:nvGrpSpPr>
        <p:grpSpPr>
          <a:xfrm>
            <a:off x="489550" y="2846491"/>
            <a:ext cx="1529745" cy="1529745"/>
            <a:chOff x="813401" y="3710592"/>
            <a:chExt cx="1057206" cy="105720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581081-19DD-BBB0-7F85-5C26B65CA7E6}"/>
                </a:ext>
              </a:extLst>
            </p:cNvPr>
            <p:cNvSpPr/>
            <p:nvPr/>
          </p:nvSpPr>
          <p:spPr>
            <a:xfrm>
              <a:off x="813401" y="4395585"/>
              <a:ext cx="370737" cy="37073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D1FE3C6-3A69-EA4C-2AD0-BFD7AF684E77}"/>
                </a:ext>
              </a:extLst>
            </p:cNvPr>
            <p:cNvGrpSpPr/>
            <p:nvPr/>
          </p:nvGrpSpPr>
          <p:grpSpPr>
            <a:xfrm>
              <a:off x="813401" y="3710592"/>
              <a:ext cx="1057206" cy="1057206"/>
              <a:chOff x="6706847" y="4347988"/>
              <a:chExt cx="1301043" cy="130104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2E9887F-B583-D99F-36A2-EB2C2421A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6847" y="5647215"/>
                <a:ext cx="1301043" cy="0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F8ACF14-8B0C-3A3B-CB02-2C26B0F8F9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058141" y="4998510"/>
                <a:ext cx="1301043" cy="0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6F5931B-EE09-8049-7F4E-DF2275CF9CF6}"/>
              </a:ext>
            </a:extLst>
          </p:cNvPr>
          <p:cNvGrpSpPr/>
          <p:nvPr/>
        </p:nvGrpSpPr>
        <p:grpSpPr>
          <a:xfrm rot="3600000">
            <a:off x="3652642" y="2581127"/>
            <a:ext cx="1604383" cy="2513059"/>
            <a:chOff x="398962" y="3215600"/>
            <a:chExt cx="1108788" cy="173677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ECBD70-DE3F-1536-72EA-095190BEB9C0}"/>
                </a:ext>
              </a:extLst>
            </p:cNvPr>
            <p:cNvSpPr/>
            <p:nvPr/>
          </p:nvSpPr>
          <p:spPr>
            <a:xfrm>
              <a:off x="813401" y="4395585"/>
              <a:ext cx="370737" cy="37073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D1A01E2-B98A-AC3C-97F1-ED3130C627D0}"/>
                </a:ext>
              </a:extLst>
            </p:cNvPr>
            <p:cNvGrpSpPr/>
            <p:nvPr/>
          </p:nvGrpSpPr>
          <p:grpSpPr>
            <a:xfrm>
              <a:off x="398962" y="3215600"/>
              <a:ext cx="1108788" cy="1736774"/>
              <a:chOff x="6196825" y="3738829"/>
              <a:chExt cx="1364523" cy="2137348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CA890A3-310D-7B49-5BC6-468D7339F4BA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>
                <a:off x="6935810" y="5250640"/>
                <a:ext cx="457925" cy="793150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2DD89A-344F-7BF6-A161-EA18CB6A270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5822135" y="4113519"/>
                <a:ext cx="1773055" cy="1023675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002546-F308-8B3A-A6DE-77EA0D65F4ED}"/>
              </a:ext>
            </a:extLst>
          </p:cNvPr>
          <p:cNvGrpSpPr/>
          <p:nvPr/>
        </p:nvGrpSpPr>
        <p:grpSpPr>
          <a:xfrm rot="18000000">
            <a:off x="1080933" y="5029146"/>
            <a:ext cx="2196194" cy="1579933"/>
            <a:chOff x="616763" y="4028435"/>
            <a:chExt cx="1517788" cy="10918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40DCEE1-0758-6B03-691A-31072757F56C}"/>
                </a:ext>
              </a:extLst>
            </p:cNvPr>
            <p:cNvSpPr/>
            <p:nvPr/>
          </p:nvSpPr>
          <p:spPr>
            <a:xfrm>
              <a:off x="813401" y="4395585"/>
              <a:ext cx="370737" cy="37073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2CDB27-978F-9F84-2739-9A6A9D97EE3A}"/>
                </a:ext>
              </a:extLst>
            </p:cNvPr>
            <p:cNvGrpSpPr/>
            <p:nvPr/>
          </p:nvGrpSpPr>
          <p:grpSpPr>
            <a:xfrm>
              <a:off x="616763" y="4028435"/>
              <a:ext cx="1517788" cy="1091891"/>
              <a:chOff x="6464857" y="4739136"/>
              <a:chExt cx="1867855" cy="1343727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1B087BB-10DE-14D3-B4C9-F9FEBE4AECC7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7142497" y="4892649"/>
                <a:ext cx="871297" cy="1509132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7138A98-63D0-203F-E942-FE1FF7944A13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H="1" flipV="1">
                <a:off x="6286379" y="4917614"/>
                <a:ext cx="844568" cy="487612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E67412-56CA-A683-DF15-1DD966F8ACAF}"/>
              </a:ext>
            </a:extLst>
          </p:cNvPr>
          <p:cNvGrpSpPr/>
          <p:nvPr/>
        </p:nvGrpSpPr>
        <p:grpSpPr>
          <a:xfrm>
            <a:off x="9163719" y="2880803"/>
            <a:ext cx="2469950" cy="2986593"/>
            <a:chOff x="6099544" y="2687127"/>
            <a:chExt cx="2469950" cy="2986593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1981FC77-E293-C54E-D321-90F583AE64CD}"/>
                </a:ext>
              </a:extLst>
            </p:cNvPr>
            <p:cNvSpPr/>
            <p:nvPr/>
          </p:nvSpPr>
          <p:spPr>
            <a:xfrm>
              <a:off x="6099544" y="4191364"/>
              <a:ext cx="1482356" cy="1482356"/>
            </a:xfrm>
            <a:prstGeom prst="arc">
              <a:avLst>
                <a:gd name="adj1" fmla="val 15255066"/>
                <a:gd name="adj2" fmla="val 65503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1E52594-58CC-9988-E1BF-5A3F81E78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672" y="3188927"/>
              <a:ext cx="1747822" cy="1747823"/>
            </a:xfrm>
            <a:prstGeom prst="line">
              <a:avLst/>
            </a:prstGeom>
            <a:ln w="7620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36FAEA1-D33C-8231-4F36-CFB33228F7E8}"/>
                </a:ext>
              </a:extLst>
            </p:cNvPr>
            <p:cNvGrpSpPr/>
            <p:nvPr/>
          </p:nvGrpSpPr>
          <p:grpSpPr>
            <a:xfrm>
              <a:off x="6305855" y="2687127"/>
              <a:ext cx="1785140" cy="2533585"/>
              <a:chOff x="-533048" y="2716342"/>
              <a:chExt cx="3031116" cy="430195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F01E575-94CD-9148-8048-AB8CC8718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139" y="6528991"/>
                <a:ext cx="2122929" cy="489304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190D898-3EF7-AAAE-8C9D-72150ACD1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533048" y="2716342"/>
                <a:ext cx="908856" cy="3848582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DBE9C1C-10C2-5F21-32C6-1EEA1F12F682}"/>
              </a:ext>
            </a:extLst>
          </p:cNvPr>
          <p:cNvGrpSpPr/>
          <p:nvPr/>
        </p:nvGrpSpPr>
        <p:grpSpPr>
          <a:xfrm>
            <a:off x="5988356" y="2595642"/>
            <a:ext cx="2581138" cy="2584142"/>
            <a:chOff x="6099544" y="3089578"/>
            <a:chExt cx="2581138" cy="2584142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969EA34C-B549-5F1B-E415-451E8B3333A9}"/>
                </a:ext>
              </a:extLst>
            </p:cNvPr>
            <p:cNvSpPr/>
            <p:nvPr/>
          </p:nvSpPr>
          <p:spPr>
            <a:xfrm>
              <a:off x="6099544" y="4191364"/>
              <a:ext cx="1482356" cy="1482356"/>
            </a:xfrm>
            <a:prstGeom prst="arc">
              <a:avLst>
                <a:gd name="adj1" fmla="val 17275099"/>
                <a:gd name="adj2" fmla="val 2074917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87C7FB-426B-9DC4-A3C5-520AAA3E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1672" y="3207977"/>
              <a:ext cx="1747822" cy="1747823"/>
            </a:xfrm>
            <a:prstGeom prst="line">
              <a:avLst/>
            </a:prstGeom>
            <a:ln w="7620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6D1C9C9-D993-C586-81D2-FEF2EF1F35A9}"/>
                </a:ext>
              </a:extLst>
            </p:cNvPr>
            <p:cNvGrpSpPr/>
            <p:nvPr/>
          </p:nvGrpSpPr>
          <p:grpSpPr>
            <a:xfrm>
              <a:off x="6840721" y="3089578"/>
              <a:ext cx="1839961" cy="1864126"/>
              <a:chOff x="375139" y="3399692"/>
              <a:chExt cx="3124200" cy="3165231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40446D63-5DF2-2FBA-D27A-6A0CCA164E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39" y="5799992"/>
                <a:ext cx="3124200" cy="720084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36BCCE60-91E9-31A3-16FB-7E0B770CB8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708" y="3399692"/>
                <a:ext cx="747481" cy="3165231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20C4D3-5F83-D9A1-759C-C2369B1AB3C1}"/>
              </a:ext>
            </a:extLst>
          </p:cNvPr>
          <p:cNvGrpSpPr/>
          <p:nvPr/>
        </p:nvGrpSpPr>
        <p:grpSpPr>
          <a:xfrm>
            <a:off x="5802755" y="4948923"/>
            <a:ext cx="3552429" cy="2465743"/>
            <a:chOff x="6521459" y="4863598"/>
            <a:chExt cx="3552429" cy="246574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692FDF3-ABFA-61B1-ED86-FFE965C8447E}"/>
                </a:ext>
              </a:extLst>
            </p:cNvPr>
            <p:cNvGrpSpPr/>
            <p:nvPr/>
          </p:nvGrpSpPr>
          <p:grpSpPr>
            <a:xfrm>
              <a:off x="6521459" y="4863598"/>
              <a:ext cx="2489000" cy="2465743"/>
              <a:chOff x="6099544" y="3207977"/>
              <a:chExt cx="2489000" cy="2465743"/>
            </a:xfrm>
          </p:grpSpPr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E3CF329E-49AC-0274-186A-3B125CFAAB26}"/>
                  </a:ext>
                </a:extLst>
              </p:cNvPr>
              <p:cNvSpPr/>
              <p:nvPr/>
            </p:nvSpPr>
            <p:spPr>
              <a:xfrm>
                <a:off x="6099544" y="4191364"/>
                <a:ext cx="1482356" cy="1482356"/>
              </a:xfrm>
              <a:prstGeom prst="arc">
                <a:avLst>
                  <a:gd name="adj1" fmla="val 18016028"/>
                  <a:gd name="adj2" fmla="val 19887253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07B2DF1-F937-46A0-CB1B-934B752B46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40722" y="3207977"/>
                <a:ext cx="1747822" cy="1747823"/>
              </a:xfrm>
              <a:prstGeom prst="line">
                <a:avLst/>
              </a:prstGeom>
              <a:ln w="76200">
                <a:solidFill>
                  <a:srgbClr val="FFC000"/>
                </a:solidFill>
                <a:prstDash val="soli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E4A06EA-B915-BE43-B837-128EB676894F}"/>
                </a:ext>
              </a:extLst>
            </p:cNvPr>
            <p:cNvGrpSpPr/>
            <p:nvPr/>
          </p:nvGrpSpPr>
          <p:grpSpPr>
            <a:xfrm>
              <a:off x="7246295" y="4909731"/>
              <a:ext cx="2827593" cy="1712791"/>
              <a:chOff x="7246295" y="4909731"/>
              <a:chExt cx="2827593" cy="1712791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1EED7CEB-E29C-92DC-DE45-008349031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295" y="4909731"/>
                <a:ext cx="2827593" cy="1712791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F93B9866-92E9-0EF6-65B1-BA82CD19E5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2406" y="5199250"/>
                <a:ext cx="854142" cy="1410076"/>
              </a:xfrm>
              <a:prstGeom prst="straightConnector1">
                <a:avLst/>
              </a:prstGeom>
              <a:ln w="114300">
                <a:solidFill>
                  <a:srgbClr val="FF66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123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317">
        <p:fade/>
      </p:transition>
    </mc:Choice>
    <mc:Fallback xmlns="">
      <p:transition spd="med" advTm="18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317D5AE-2591-BD0E-9CAA-95DD9937E8E6}"/>
              </a:ext>
            </a:extLst>
          </p:cNvPr>
          <p:cNvSpPr/>
          <p:nvPr/>
        </p:nvSpPr>
        <p:spPr>
          <a:xfrm>
            <a:off x="8837594" y="2929068"/>
            <a:ext cx="536445" cy="5364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81491C-5553-8719-EBAF-CD78893397E8}"/>
              </a:ext>
            </a:extLst>
          </p:cNvPr>
          <p:cNvGrpSpPr/>
          <p:nvPr/>
        </p:nvGrpSpPr>
        <p:grpSpPr>
          <a:xfrm>
            <a:off x="8043237" y="-38797"/>
            <a:ext cx="1540026" cy="6477697"/>
            <a:chOff x="8043237" y="-38797"/>
            <a:chExt cx="1540026" cy="64776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>
              <a:off x="8043237" y="-38797"/>
              <a:ext cx="154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8837595" y="594816"/>
              <a:ext cx="0" cy="5844084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0142C5-BE9D-B973-2DD7-AB05EEDAA081}"/>
              </a:ext>
            </a:extLst>
          </p:cNvPr>
          <p:cNvGrpSpPr/>
          <p:nvPr/>
        </p:nvGrpSpPr>
        <p:grpSpPr>
          <a:xfrm>
            <a:off x="8837595" y="3038808"/>
            <a:ext cx="2523784" cy="1024191"/>
            <a:chOff x="8837595" y="3038808"/>
            <a:chExt cx="2523784" cy="102419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CED75C-E69B-034B-2BF6-74CEF532072B}"/>
                </a:ext>
              </a:extLst>
            </p:cNvPr>
            <p:cNvCxnSpPr/>
            <p:nvPr/>
          </p:nvCxnSpPr>
          <p:spPr>
            <a:xfrm>
              <a:off x="8837595" y="3465513"/>
              <a:ext cx="1759842" cy="0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94C336-264C-92A0-F0D1-EDD83B5D95E1}"/>
                    </a:ext>
                  </a:extLst>
                </p:cNvPr>
                <p:cNvSpPr txBox="1"/>
                <p:nvPr/>
              </p:nvSpPr>
              <p:spPr>
                <a:xfrm>
                  <a:off x="10586405" y="3038808"/>
                  <a:ext cx="774974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94C336-264C-92A0-F0D1-EDD83B5D9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6405" y="3038808"/>
                  <a:ext cx="774974" cy="1024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/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94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06">
        <p:fade/>
      </p:transition>
    </mc:Choice>
    <mc:Fallback xmlns="">
      <p:transition spd="med" advTm="7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CBB659A-357C-FBF1-9F37-302D1F5F7497}"/>
              </a:ext>
            </a:extLst>
          </p:cNvPr>
          <p:cNvGrpSpPr/>
          <p:nvPr/>
        </p:nvGrpSpPr>
        <p:grpSpPr>
          <a:xfrm>
            <a:off x="6314643" y="975172"/>
            <a:ext cx="4992996" cy="4992996"/>
            <a:chOff x="6314643" y="975172"/>
            <a:chExt cx="4992996" cy="4992996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EBC4FE7A-8DB7-7178-48BF-EF6A980BB530}"/>
                </a:ext>
              </a:extLst>
            </p:cNvPr>
            <p:cNvSpPr/>
            <p:nvPr/>
          </p:nvSpPr>
          <p:spPr>
            <a:xfrm rot="18900000">
              <a:off x="6314643" y="975172"/>
              <a:ext cx="4992996" cy="4992996"/>
            </a:xfrm>
            <a:prstGeom prst="arc">
              <a:avLst>
                <a:gd name="adj1" fmla="val 16721569"/>
                <a:gd name="adj2" fmla="val 21219453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B2F8954-7D2D-64E4-7D00-14F7FBF820E5}"/>
                </a:ext>
              </a:extLst>
            </p:cNvPr>
            <p:cNvSpPr/>
            <p:nvPr/>
          </p:nvSpPr>
          <p:spPr>
            <a:xfrm rot="18900000">
              <a:off x="7761931" y="2420352"/>
              <a:ext cx="2102638" cy="2102638"/>
            </a:xfrm>
            <a:prstGeom prst="arc">
              <a:avLst>
                <a:gd name="adj1" fmla="val 16721569"/>
                <a:gd name="adj2" fmla="val 21219453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9557D3-9B78-A24B-AFD3-EF14E0D8B75B}"/>
                    </a:ext>
                  </a:extLst>
                </p:cNvPr>
                <p:cNvSpPr txBox="1"/>
                <p:nvPr/>
              </p:nvSpPr>
              <p:spPr>
                <a:xfrm>
                  <a:off x="8876819" y="1707259"/>
                  <a:ext cx="7749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9557D3-9B78-A24B-AFD3-EF14E0D8B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819" y="1707259"/>
                  <a:ext cx="77497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4EBB77-2FF9-0741-8B0E-3B73506FB7A8}"/>
                    </a:ext>
                  </a:extLst>
                </p:cNvPr>
                <p:cNvSpPr txBox="1"/>
                <p:nvPr/>
              </p:nvSpPr>
              <p:spPr>
                <a:xfrm>
                  <a:off x="8036167" y="1707259"/>
                  <a:ext cx="77497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64EBB77-2FF9-0741-8B0E-3B73506FB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167" y="1707259"/>
                  <a:ext cx="774974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8043237" y="-38797"/>
            <a:ext cx="3318142" cy="6477697"/>
            <a:chOff x="4248242" y="-38797"/>
            <a:chExt cx="3318142" cy="64776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>
              <a:off x="4248242" y="-38797"/>
              <a:ext cx="154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BB825F-6750-7392-2DBB-632F23DE2E7A}"/>
                </a:ext>
              </a:extLst>
            </p:cNvPr>
            <p:cNvGrpSpPr/>
            <p:nvPr/>
          </p:nvGrpSpPr>
          <p:grpSpPr>
            <a:xfrm>
              <a:off x="5042600" y="594816"/>
              <a:ext cx="2523784" cy="5844084"/>
              <a:chOff x="9052927" y="594816"/>
              <a:chExt cx="2523784" cy="584408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2E5B282-3E01-D959-3CCA-9D5AEEF5D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2927" y="594816"/>
                <a:ext cx="0" cy="5844084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CED75C-E69B-034B-2BF6-74CEF532072B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1737" y="3038808"/>
                    <a:ext cx="774974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1737" y="3038808"/>
                    <a:ext cx="774974" cy="10241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6809CB-0EAF-CDFE-7E8F-38E8957AE3D1}"/>
              </a:ext>
            </a:extLst>
          </p:cNvPr>
          <p:cNvGrpSpPr/>
          <p:nvPr/>
        </p:nvGrpSpPr>
        <p:grpSpPr>
          <a:xfrm>
            <a:off x="8791026" y="581208"/>
            <a:ext cx="2178031" cy="2898835"/>
            <a:chOff x="4961636" y="581208"/>
            <a:chExt cx="2178031" cy="289883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4EBD3B5-64A5-7B1A-A393-DE615157D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1636" y="1454150"/>
              <a:ext cx="1496314" cy="2025893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83ABF1-11F1-38B1-2ECB-2CFEC05F3457}"/>
                    </a:ext>
                  </a:extLst>
                </p:cNvPr>
                <p:cNvSpPr txBox="1"/>
                <p:nvPr/>
              </p:nvSpPr>
              <p:spPr>
                <a:xfrm>
                  <a:off x="6364693" y="581208"/>
                  <a:ext cx="774974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83ABF1-11F1-38B1-2ECB-2CFEC05F3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693" y="581208"/>
                  <a:ext cx="774974" cy="10241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201D67-4953-4ECF-6F22-7DBD1105D56F}"/>
              </a:ext>
            </a:extLst>
          </p:cNvPr>
          <p:cNvGrpSpPr/>
          <p:nvPr/>
        </p:nvGrpSpPr>
        <p:grpSpPr>
          <a:xfrm>
            <a:off x="6132513" y="519162"/>
            <a:ext cx="2724729" cy="2973580"/>
            <a:chOff x="2303123" y="519162"/>
            <a:chExt cx="2724729" cy="29735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B82A3E-0689-3FE7-9947-F27A75E9AD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31538" y="1466849"/>
              <a:ext cx="1496314" cy="2025893"/>
            </a:xfrm>
            <a:prstGeom prst="straightConnector1">
              <a:avLst/>
            </a:prstGeom>
            <a:ln w="1524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46DD04-97D3-643B-2626-FFDE3648C659}"/>
                </a:ext>
              </a:extLst>
            </p:cNvPr>
            <p:cNvGrpSpPr/>
            <p:nvPr/>
          </p:nvGrpSpPr>
          <p:grpSpPr>
            <a:xfrm>
              <a:off x="2303123" y="519162"/>
              <a:ext cx="1883801" cy="1024191"/>
              <a:chOff x="2251448" y="819262"/>
              <a:chExt cx="1883801" cy="10241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069072B-DC9A-0A90-067D-E78766672206}"/>
                      </a:ext>
                    </a:extLst>
                  </p:cNvPr>
                  <p:cNvSpPr txBox="1"/>
                  <p:nvPr/>
                </p:nvSpPr>
                <p:spPr>
                  <a:xfrm>
                    <a:off x="2251448" y="819262"/>
                    <a:ext cx="774974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461E64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461E6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069072B-DC9A-0A90-067D-E787666722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1448" y="819262"/>
                    <a:ext cx="774974" cy="10241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B887D7-E34B-7DC8-9DF8-4ED89B94BD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38935" y="1257850"/>
                    <a:ext cx="1496314" cy="461665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rgbClr val="461E64"/>
                              </a:solidFill>
                              <a:latin typeface="Cambria Math" panose="02040503050406030204" pitchFamily="18" charset="0"/>
                            </a:rPr>
                            <m:t>𝑟𝑒𝑓𝑙𝑒𝑐𝑡𝑒𝑑</m:t>
                          </m:r>
                        </m:oMath>
                      </m:oMathPara>
                    </a14:m>
                    <a:endParaRPr lang="en-CA" sz="2400" dirty="0">
                      <a:solidFill>
                        <a:srgbClr val="461E6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B887D7-E34B-7DC8-9DF8-4ED89B94B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8935" y="1257850"/>
                    <a:ext cx="1496314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673" r="-2857" b="-1710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/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B69A76-71E3-DC3C-15BC-267F2F7BF4A7}"/>
              </a:ext>
            </a:extLst>
          </p:cNvPr>
          <p:cNvSpPr txBox="1"/>
          <p:nvPr/>
        </p:nvSpPr>
        <p:spPr>
          <a:xfrm>
            <a:off x="6438838" y="2321320"/>
            <a:ext cx="1772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6600"/>
                </a:solidFill>
              </a:rPr>
              <a:t>circular angles</a:t>
            </a:r>
            <a:endParaRPr lang="en-CA" sz="3200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4">
        <p:fade/>
      </p:transition>
    </mc:Choice>
    <mc:Fallback xmlns="">
      <p:transition spd="med" advTm="8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/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7181CA-2A8B-B503-FB7E-15F583CD0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2" y="2826876"/>
                <a:ext cx="5558584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17FB39BE-B932-1FF3-9BB2-000D36B1B1C8}"/>
              </a:ext>
            </a:extLst>
          </p:cNvPr>
          <p:cNvGrpSpPr/>
          <p:nvPr/>
        </p:nvGrpSpPr>
        <p:grpSpPr>
          <a:xfrm>
            <a:off x="6150397" y="-13689"/>
            <a:ext cx="6183295" cy="6261577"/>
            <a:chOff x="7093050" y="1197203"/>
            <a:chExt cx="4182427" cy="423537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FC471DD-E05C-351B-89C7-9BB629CAD85C}"/>
                </a:ext>
              </a:extLst>
            </p:cNvPr>
            <p:cNvGrpSpPr/>
            <p:nvPr/>
          </p:nvGrpSpPr>
          <p:grpSpPr>
            <a:xfrm>
              <a:off x="7093050" y="1197203"/>
              <a:ext cx="4182427" cy="4235377"/>
              <a:chOff x="7901895" y="2570317"/>
              <a:chExt cx="4182427" cy="423537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CFB5311-E5B7-E8BE-7B84-AFC8227CEFA9}"/>
                  </a:ext>
                </a:extLst>
              </p:cNvPr>
              <p:cNvGrpSpPr/>
              <p:nvPr/>
            </p:nvGrpSpPr>
            <p:grpSpPr>
              <a:xfrm>
                <a:off x="7946101" y="2570317"/>
                <a:ext cx="4138221" cy="4172398"/>
                <a:chOff x="7946101" y="2570317"/>
                <a:chExt cx="4138221" cy="41723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12344472-28FE-0B4C-D11C-B5FE3C0A1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629"/>
                <a:stretch/>
              </p:blipFill>
              <p:spPr>
                <a:xfrm>
                  <a:off x="7946101" y="3112392"/>
                  <a:ext cx="3600465" cy="3630323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36D6B78A-340A-6F3A-BA4E-D36002C25F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4004" y="2570317"/>
                      <a:ext cx="618968" cy="6870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6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oMath>
                        </m:oMathPara>
                      </a14:m>
                      <a:endParaRPr lang="en-US" sz="6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36D6B78A-340A-6F3A-BA4E-D36002C25F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44004" y="2570317"/>
                      <a:ext cx="618968" cy="68700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D13DBB4-832E-B0A6-589F-3432306DA3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00032" y="4274870"/>
                      <a:ext cx="584290" cy="68700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6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9D13DBB4-832E-B0A6-589F-3432306DA3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00032" y="4274870"/>
                      <a:ext cx="584290" cy="68700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3A5F7A-1A29-5CE5-B48D-EC53DAB8ACFC}"/>
                  </a:ext>
                </a:extLst>
              </p:cNvPr>
              <p:cNvGrpSpPr/>
              <p:nvPr/>
            </p:nvGrpSpPr>
            <p:grpSpPr>
              <a:xfrm>
                <a:off x="7901895" y="3065395"/>
                <a:ext cx="3709538" cy="3740299"/>
                <a:chOff x="3915669" y="1699613"/>
                <a:chExt cx="4950394" cy="4991445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C7255ACC-7F8D-7384-6617-D0EEE28E7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15669" y="4176420"/>
                  <a:ext cx="4950394" cy="0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3A1E58B6-2C17-8C62-135A-F9792630E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73013" y="1699613"/>
                  <a:ext cx="0" cy="4991445"/>
                </a:xfrm>
                <a:prstGeom prst="straightConnector1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05A5F74-E13B-68C3-1CA0-B36574FF710D}"/>
                  </a:ext>
                </a:extLst>
              </p:cNvPr>
              <p:cNvGrpSpPr/>
              <p:nvPr/>
            </p:nvGrpSpPr>
            <p:grpSpPr>
              <a:xfrm>
                <a:off x="8039778" y="3214893"/>
                <a:ext cx="3405336" cy="3402913"/>
                <a:chOff x="4141821" y="1769117"/>
                <a:chExt cx="4544435" cy="4541201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17A08EF-4ECE-8736-CE4D-9B75B1DA5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1821" y="1769117"/>
                  <a:ext cx="4541200" cy="4541201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67174B2-6748-C25C-552B-EE5878541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5662" y="1799345"/>
                  <a:ext cx="4500594" cy="45005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66FBB1-EA68-8A76-3408-D9D9313B6645}"/>
                </a:ext>
              </a:extLst>
            </p:cNvPr>
            <p:cNvGrpSpPr/>
            <p:nvPr/>
          </p:nvGrpSpPr>
          <p:grpSpPr>
            <a:xfrm>
              <a:off x="7160766" y="1903980"/>
              <a:ext cx="3537993" cy="3416358"/>
              <a:chOff x="7561371" y="383591"/>
              <a:chExt cx="3537993" cy="341635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8220C61-105E-D965-C71D-F0F9B85D67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1371" y="397036"/>
                <a:ext cx="3402912" cy="3402913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09804D0-2353-9C2B-C92D-4510689BF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96452" y="383591"/>
                <a:ext cx="3402912" cy="3402913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soli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Arc 49">
            <a:extLst>
              <a:ext uri="{FF2B5EF4-FFF2-40B4-BE49-F238E27FC236}">
                <a16:creationId xmlns:a16="http://schemas.microsoft.com/office/drawing/2014/main" id="{3B55C75B-9F8C-521C-EB75-999024D00685}"/>
              </a:ext>
            </a:extLst>
          </p:cNvPr>
          <p:cNvSpPr/>
          <p:nvPr/>
        </p:nvSpPr>
        <p:spPr>
          <a:xfrm>
            <a:off x="8215611" y="2687822"/>
            <a:ext cx="1482356" cy="1482356"/>
          </a:xfrm>
          <a:prstGeom prst="arc">
            <a:avLst>
              <a:gd name="adj1" fmla="val 15643723"/>
              <a:gd name="adj2" fmla="val 1788537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0BB69F-7CC7-61B7-232F-1F74D40E0207}"/>
              </a:ext>
            </a:extLst>
          </p:cNvPr>
          <p:cNvGrpSpPr/>
          <p:nvPr/>
        </p:nvGrpSpPr>
        <p:grpSpPr>
          <a:xfrm>
            <a:off x="7910228" y="69890"/>
            <a:ext cx="3570845" cy="6718220"/>
            <a:chOff x="7910228" y="69890"/>
            <a:chExt cx="3570845" cy="671822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0679DEE-A7A5-0EFD-907B-4D62F66DC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0228" y="217714"/>
              <a:ext cx="1917666" cy="6570396"/>
            </a:xfrm>
            <a:prstGeom prst="straightConnector1">
              <a:avLst/>
            </a:prstGeom>
            <a:ln w="1016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EC794E-DFA0-3D4E-399A-737C42F3CA9D}"/>
                </a:ext>
              </a:extLst>
            </p:cNvPr>
            <p:cNvSpPr txBox="1"/>
            <p:nvPr/>
          </p:nvSpPr>
          <p:spPr>
            <a:xfrm>
              <a:off x="9941047" y="69890"/>
              <a:ext cx="1540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F2C7C7C-8DF0-79F1-7699-F3EA85C194B5}"/>
              </a:ext>
            </a:extLst>
          </p:cNvPr>
          <p:cNvGrpSpPr/>
          <p:nvPr/>
        </p:nvGrpSpPr>
        <p:grpSpPr>
          <a:xfrm>
            <a:off x="8866357" y="2452719"/>
            <a:ext cx="2496202" cy="1024191"/>
            <a:chOff x="8866357" y="2452719"/>
            <a:chExt cx="2496202" cy="1024191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3CD5AF9-1215-64C8-60CD-D47473760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6357" y="2920120"/>
              <a:ext cx="1819186" cy="526111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4BECC5-A873-79A6-F3F6-43A3AE3DC71D}"/>
                    </a:ext>
                  </a:extLst>
                </p:cNvPr>
                <p:cNvSpPr txBox="1"/>
                <p:nvPr/>
              </p:nvSpPr>
              <p:spPr>
                <a:xfrm>
                  <a:off x="10587585" y="2452719"/>
                  <a:ext cx="774974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D4BECC5-A873-79A6-F3F6-43A3AE3DC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7585" y="2452719"/>
                  <a:ext cx="774974" cy="10241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629916C-45E1-BDDC-1580-CF8973C681EA}"/>
              </a:ext>
            </a:extLst>
          </p:cNvPr>
          <p:cNvGrpSpPr/>
          <p:nvPr/>
        </p:nvGrpSpPr>
        <p:grpSpPr>
          <a:xfrm>
            <a:off x="6503821" y="4563666"/>
            <a:ext cx="4648635" cy="1606989"/>
            <a:chOff x="5095875" y="3784892"/>
            <a:chExt cx="4000499" cy="173960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F8BDC1-B1A0-6641-5D7A-4DD6B8907199}"/>
                </a:ext>
              </a:extLst>
            </p:cNvPr>
            <p:cNvSpPr/>
            <p:nvPr/>
          </p:nvSpPr>
          <p:spPr>
            <a:xfrm>
              <a:off x="5095875" y="3784892"/>
              <a:ext cx="206692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E932D74-59DA-6A54-C628-AC5E58241AEF}"/>
                </a:ext>
              </a:extLst>
            </p:cNvPr>
            <p:cNvSpPr/>
            <p:nvPr/>
          </p:nvSpPr>
          <p:spPr>
            <a:xfrm flipH="1">
              <a:off x="7117079" y="3784892"/>
              <a:ext cx="197929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89902F2-8C07-1238-A247-40A6B4195491}"/>
              </a:ext>
            </a:extLst>
          </p:cNvPr>
          <p:cNvGrpSpPr/>
          <p:nvPr/>
        </p:nvGrpSpPr>
        <p:grpSpPr>
          <a:xfrm rot="10800000">
            <a:off x="6600587" y="713019"/>
            <a:ext cx="4648635" cy="1606989"/>
            <a:chOff x="5095875" y="3784892"/>
            <a:chExt cx="4000499" cy="1739608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D31A71-E111-4D71-1AED-D9468B54334C}"/>
                </a:ext>
              </a:extLst>
            </p:cNvPr>
            <p:cNvSpPr/>
            <p:nvPr/>
          </p:nvSpPr>
          <p:spPr>
            <a:xfrm>
              <a:off x="5095875" y="3784892"/>
              <a:ext cx="206692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74611C-4BBE-58B8-DDD7-67C181848DD7}"/>
                </a:ext>
              </a:extLst>
            </p:cNvPr>
            <p:cNvSpPr/>
            <p:nvPr/>
          </p:nvSpPr>
          <p:spPr>
            <a:xfrm flipH="1">
              <a:off x="7117079" y="3784892"/>
              <a:ext cx="197929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34EA9389-CB2E-626D-66EE-87775A2959EE}"/>
              </a:ext>
            </a:extLst>
          </p:cNvPr>
          <p:cNvSpPr txBox="1"/>
          <p:nvPr/>
        </p:nvSpPr>
        <p:spPr>
          <a:xfrm>
            <a:off x="6023851" y="3160522"/>
            <a:ext cx="1953659" cy="1077218"/>
          </a:xfrm>
          <a:prstGeom prst="rect">
            <a:avLst/>
          </a:prstGeom>
          <a:solidFill>
            <a:schemeClr val="bg1"/>
          </a:solidFill>
          <a:ln>
            <a:solidFill>
              <a:srgbClr val="6AA343"/>
            </a:solidFill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6AA343"/>
                </a:solidFill>
              </a:rPr>
              <a:t>hyperbolic angles</a:t>
            </a:r>
            <a:endParaRPr lang="en-CA" sz="3200" dirty="0">
              <a:solidFill>
                <a:srgbClr val="6AA343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B4729C2-AA32-52CE-8426-10E425BF5ADC}"/>
              </a:ext>
            </a:extLst>
          </p:cNvPr>
          <p:cNvGrpSpPr/>
          <p:nvPr/>
        </p:nvGrpSpPr>
        <p:grpSpPr>
          <a:xfrm>
            <a:off x="8166176" y="1510426"/>
            <a:ext cx="774974" cy="1936092"/>
            <a:chOff x="8166176" y="1510426"/>
            <a:chExt cx="774974" cy="1936092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6FF87E3-50F1-A3F3-78A4-5FA0D6089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1225" y="2311844"/>
              <a:ext cx="0" cy="1134674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0709B5A-52FD-EBB3-1040-8D7675756070}"/>
                    </a:ext>
                  </a:extLst>
                </p:cNvPr>
                <p:cNvSpPr txBox="1"/>
                <p:nvPr/>
              </p:nvSpPr>
              <p:spPr>
                <a:xfrm>
                  <a:off x="8166176" y="1510426"/>
                  <a:ext cx="774974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0709B5A-52FD-EBB3-1040-8D7675756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176" y="1510426"/>
                  <a:ext cx="774974" cy="102419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D6FF3AC-7A2F-C045-CC7D-546396B6C155}"/>
              </a:ext>
            </a:extLst>
          </p:cNvPr>
          <p:cNvGrpSpPr/>
          <p:nvPr/>
        </p:nvGrpSpPr>
        <p:grpSpPr>
          <a:xfrm>
            <a:off x="8876522" y="699515"/>
            <a:ext cx="2668665" cy="2740653"/>
            <a:chOff x="8876522" y="699515"/>
            <a:chExt cx="2668665" cy="2740653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09ABC5D-9630-C9D2-82E4-341B22C73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22" y="1621506"/>
              <a:ext cx="1182346" cy="1818662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EEC3E66-0A51-90E4-2953-60F6CAF5FFB2}"/>
                </a:ext>
              </a:extLst>
            </p:cNvPr>
            <p:cNvGrpSpPr/>
            <p:nvPr/>
          </p:nvGrpSpPr>
          <p:grpSpPr>
            <a:xfrm>
              <a:off x="9661386" y="699515"/>
              <a:ext cx="1883801" cy="1024191"/>
              <a:chOff x="2251448" y="819262"/>
              <a:chExt cx="1883801" cy="1024191"/>
            </a:xfrm>
            <a:solidFill>
              <a:schemeClr val="bg1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2E0EB1D-58EC-AFC5-4978-BF64346B0BA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1448" y="819262"/>
                    <a:ext cx="774974" cy="1024191"/>
                  </a:xfrm>
                  <a:prstGeom prst="rect">
                    <a:avLst/>
                  </a:prstGeom>
                  <a:grp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461E64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461E6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2E0EB1D-58EC-AFC5-4978-BF64346B0B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1448" y="819262"/>
                    <a:ext cx="774974" cy="10241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008001AE-FFEA-1E3D-1151-CEA360835EE6}"/>
                      </a:ext>
                    </a:extLst>
                  </p:cNvPr>
                  <p:cNvSpPr txBox="1"/>
                  <p:nvPr/>
                </p:nvSpPr>
                <p:spPr>
                  <a:xfrm>
                    <a:off x="2638935" y="1257850"/>
                    <a:ext cx="1496314" cy="461665"/>
                  </a:xfrm>
                  <a:prstGeom prst="rect">
                    <a:avLst/>
                  </a:prstGeom>
                  <a:grp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rgbClr val="461E64"/>
                              </a:solidFill>
                              <a:latin typeface="Cambria Math" panose="02040503050406030204" pitchFamily="18" charset="0"/>
                            </a:rPr>
                            <m:t>𝑟𝑒𝑓𝑙𝑒𝑐𝑡𝑒𝑑</m:t>
                          </m:r>
                        </m:oMath>
                      </m:oMathPara>
                    </a14:m>
                    <a:endParaRPr lang="en-CA" sz="2400" dirty="0">
                      <a:solidFill>
                        <a:srgbClr val="461E6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008001AE-FFEA-1E3D-1151-CEA360835E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8935" y="1257850"/>
                    <a:ext cx="1496314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252" r="-2846" b="-1866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E9E6C9D-1C66-D131-2EF3-51E5C0EA023E}"/>
              </a:ext>
            </a:extLst>
          </p:cNvPr>
          <p:cNvGrpSpPr/>
          <p:nvPr/>
        </p:nvGrpSpPr>
        <p:grpSpPr>
          <a:xfrm>
            <a:off x="6302100" y="2088755"/>
            <a:ext cx="2660320" cy="707886"/>
            <a:chOff x="6302100" y="2088755"/>
            <a:chExt cx="2660320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7687653-5332-1312-32F1-7E4A8A2C7ADE}"/>
                    </a:ext>
                  </a:extLst>
                </p:cNvPr>
                <p:cNvSpPr txBox="1"/>
                <p:nvPr/>
              </p:nvSpPr>
              <p:spPr>
                <a:xfrm>
                  <a:off x="6302100" y="2088755"/>
                  <a:ext cx="77497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6AA34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6AA343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7687653-5332-1312-32F1-7E4A8A2C7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100" y="2088755"/>
                  <a:ext cx="77497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3CC168-3EE5-3176-4B04-C8DF29CBE547}"/>
                </a:ext>
              </a:extLst>
            </p:cNvPr>
            <p:cNvCxnSpPr>
              <a:cxnSpLocks/>
            </p:cNvCxnSpPr>
            <p:nvPr/>
          </p:nvCxnSpPr>
          <p:spPr>
            <a:xfrm>
              <a:off x="6980494" y="2543067"/>
              <a:ext cx="1981926" cy="247311"/>
            </a:xfrm>
            <a:prstGeom prst="line">
              <a:avLst/>
            </a:prstGeom>
            <a:ln w="38100">
              <a:solidFill>
                <a:srgbClr val="6AA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AB1218F-F231-EF65-CCBE-9DF44AA373DC}"/>
              </a:ext>
            </a:extLst>
          </p:cNvPr>
          <p:cNvGrpSpPr/>
          <p:nvPr/>
        </p:nvGrpSpPr>
        <p:grpSpPr>
          <a:xfrm>
            <a:off x="7149176" y="2622534"/>
            <a:ext cx="1998363" cy="707886"/>
            <a:chOff x="7149176" y="2622534"/>
            <a:chExt cx="1998363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452D8B3-B941-CB7D-B6D6-4F86381FB2FE}"/>
                    </a:ext>
                  </a:extLst>
                </p:cNvPr>
                <p:cNvSpPr txBox="1"/>
                <p:nvPr/>
              </p:nvSpPr>
              <p:spPr>
                <a:xfrm>
                  <a:off x="7149176" y="2622534"/>
                  <a:ext cx="77497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6AA34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6AA343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A452D8B3-B941-CB7D-B6D6-4F86381FB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9176" y="2622534"/>
                  <a:ext cx="77497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C0E94DC-B6B0-6EC4-1F24-C4986AD7E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658" y="2874853"/>
              <a:ext cx="1390881" cy="171863"/>
            </a:xfrm>
            <a:prstGeom prst="line">
              <a:avLst/>
            </a:prstGeom>
            <a:ln w="38100">
              <a:solidFill>
                <a:srgbClr val="6AA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77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45">
        <p:fade/>
      </p:transition>
    </mc:Choice>
    <mc:Fallback xmlns="">
      <p:transition spd="med" advTm="196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9F8F93CC-1D73-E055-3146-0BD3F55A9628}"/>
              </a:ext>
            </a:extLst>
          </p:cNvPr>
          <p:cNvGrpSpPr/>
          <p:nvPr/>
        </p:nvGrpSpPr>
        <p:grpSpPr>
          <a:xfrm>
            <a:off x="15803382" y="-1207362"/>
            <a:ext cx="4150226" cy="4136078"/>
            <a:chOff x="12767115" y="-1639986"/>
            <a:chExt cx="2469411" cy="2460993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BE1909B4-9647-0C39-917B-08B3268A4F24}"/>
                </a:ext>
              </a:extLst>
            </p:cNvPr>
            <p:cNvSpPr/>
            <p:nvPr/>
          </p:nvSpPr>
          <p:spPr>
            <a:xfrm flipV="1">
              <a:off x="12767115" y="-927640"/>
              <a:ext cx="2460993" cy="1123472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D942960-7C9A-FBE1-35AA-70C85B19066B}"/>
                </a:ext>
              </a:extLst>
            </p:cNvPr>
            <p:cNvSpPr/>
            <p:nvPr/>
          </p:nvSpPr>
          <p:spPr>
            <a:xfrm>
              <a:off x="12775533" y="-1639986"/>
              <a:ext cx="2460993" cy="246099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E4C6DEC5-DC1B-4EAE-9384-5CED10C712BA}"/>
                </a:ext>
              </a:extLst>
            </p:cNvPr>
            <p:cNvSpPr/>
            <p:nvPr/>
          </p:nvSpPr>
          <p:spPr>
            <a:xfrm>
              <a:off x="12767115" y="-894157"/>
              <a:ext cx="2460993" cy="1123472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B8A466A-2DC5-DE7C-64C5-4279167E8480}"/>
              </a:ext>
            </a:extLst>
          </p:cNvPr>
          <p:cNvSpPr/>
          <p:nvPr/>
        </p:nvSpPr>
        <p:spPr>
          <a:xfrm>
            <a:off x="15177079" y="4447707"/>
            <a:ext cx="4978945" cy="468971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33FE53-31B0-CAE2-1261-B4D9570FA67C}"/>
              </a:ext>
            </a:extLst>
          </p:cNvPr>
          <p:cNvGrpSpPr/>
          <p:nvPr/>
        </p:nvGrpSpPr>
        <p:grpSpPr>
          <a:xfrm>
            <a:off x="6989453" y="1504068"/>
            <a:ext cx="4716198" cy="4197131"/>
            <a:chOff x="7001815" y="2362438"/>
            <a:chExt cx="4716198" cy="419713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C9DFD9-1637-9C05-4960-F73368FCDAB0}"/>
                </a:ext>
              </a:extLst>
            </p:cNvPr>
            <p:cNvGrpSpPr/>
            <p:nvPr/>
          </p:nvGrpSpPr>
          <p:grpSpPr>
            <a:xfrm>
              <a:off x="7001815" y="2362438"/>
              <a:ext cx="4716198" cy="4197131"/>
              <a:chOff x="6110849" y="-136307"/>
              <a:chExt cx="3319752" cy="295437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8054C24-6B12-B548-6DA1-4ED4A6F940D4}"/>
                  </a:ext>
                </a:extLst>
              </p:cNvPr>
              <p:cNvGrpSpPr/>
              <p:nvPr/>
            </p:nvGrpSpPr>
            <p:grpSpPr>
              <a:xfrm>
                <a:off x="6110849" y="74872"/>
                <a:ext cx="2743200" cy="2743200"/>
                <a:chOff x="9243692" y="204716"/>
                <a:chExt cx="2743200" cy="27432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51ABAF6-51C4-ED20-89F2-CF383794226D}"/>
                    </a:ext>
                  </a:extLst>
                </p:cNvPr>
                <p:cNvGrpSpPr/>
                <p:nvPr/>
              </p:nvGrpSpPr>
              <p:grpSpPr>
                <a:xfrm>
                  <a:off x="9243692" y="204716"/>
                  <a:ext cx="2743200" cy="2743200"/>
                  <a:chOff x="9243692" y="204716"/>
                  <a:chExt cx="2743200" cy="27432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DC86D452-75EF-AB84-3569-D9171BE63B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5292" y="204716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B0BA4FBC-AC47-9A1C-B736-43F47D9D09B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0615292" y="204717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C8817D4-59DF-3D48-5B50-A109F2957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4900" y="901700"/>
                  <a:ext cx="1199358" cy="14097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6B144B-576E-6E0C-7864-02B21F8B4302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6B144B-576E-6E0C-7864-02B21F8B4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39388F-9D7B-063B-9B3F-E1F1099338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39388F-9D7B-063B-9B3F-E1F109933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27B023E-B54C-113E-4BE8-44124967B655}"/>
                    </a:ext>
                  </a:extLst>
                </p:cNvPr>
                <p:cNvSpPr txBox="1"/>
                <p:nvPr/>
              </p:nvSpPr>
              <p:spPr>
                <a:xfrm>
                  <a:off x="7246512" y="4854325"/>
                  <a:ext cx="951548" cy="1180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27B023E-B54C-113E-4BE8-44124967B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12" y="4854325"/>
                  <a:ext cx="951548" cy="1180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7A7846-32CC-2726-1AFB-2AC33F8AC5DC}"/>
              </a:ext>
            </a:extLst>
          </p:cNvPr>
          <p:cNvGrpSpPr/>
          <p:nvPr/>
        </p:nvGrpSpPr>
        <p:grpSpPr>
          <a:xfrm>
            <a:off x="-38750" y="2142804"/>
            <a:ext cx="5490000" cy="4715196"/>
            <a:chOff x="6369772" y="273590"/>
            <a:chExt cx="5730573" cy="492181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9C5A31-3670-F326-D5B1-5D7E23400A15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3EEDFF-B03D-F749-9338-636907EE7A66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BAC47E4-A791-4A39-7DD5-1DFAD39D7E9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D8EC692-87B0-DDEE-A945-3D21BB15C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766FD09-A38A-7269-5344-183B21A27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567147F-88FC-C0E9-566A-8ED158B862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567147F-88FC-C0E9-566A-8ED158B862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555BB2F-4537-BCA6-9917-9D41EF4E09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555BB2F-4537-BCA6-9917-9D41EF4E09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D80036-47BC-689C-DCB6-2F1205E02B13}"/>
                    </a:ext>
                  </a:extLst>
                </p:cNvPr>
                <p:cNvSpPr txBox="1"/>
                <p:nvPr/>
              </p:nvSpPr>
              <p:spPr>
                <a:xfrm>
                  <a:off x="8344329" y="273590"/>
                  <a:ext cx="747072" cy="1252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72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D80036-47BC-689C-DCB6-2F1205E02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329" y="273590"/>
                  <a:ext cx="747072" cy="12529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D4B3BD-5AD7-B4B9-BA14-87A56B55815E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D4B3BD-5AD7-B4B9-BA14-87A56B55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CB0297-EADA-6D95-07BC-BB22BC919000}"/>
                    </a:ext>
                  </a:extLst>
                </p:cNvPr>
                <p:cNvSpPr txBox="1"/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CB0297-EADA-6D95-07BC-BB22BC919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5F32C-2E79-186A-474C-9098A75AC9EB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5F32C-2E79-186A-474C-9098A75AC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8E56CD-E647-0F09-2927-87AC221B802A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5B82D4-7DFB-8974-243D-9F804D0EB8D2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BC5C97-762B-9AC0-D65E-EFA1F036A8F8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3A8C75-E230-F151-0754-D7433E9DBFA3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1793E5F-160F-4024-E846-CF1F4913992E}"/>
                  </a:ext>
                </a:extLst>
              </p:cNvPr>
              <p:cNvSpPr txBox="1"/>
              <p:nvPr/>
            </p:nvSpPr>
            <p:spPr>
              <a:xfrm>
                <a:off x="17525" y="58499"/>
                <a:ext cx="58715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Unit-length </a:t>
                </a:r>
                <a:br>
                  <a:rPr lang="en-GB" sz="4800" dirty="0"/>
                </a:br>
                <a:r>
                  <a:rPr lang="en-GB" sz="4800" dirty="0"/>
                  <a:t>Complex Numbers </a:t>
                </a:r>
              </a:p>
              <a:p>
                <a:pPr algn="ctr"/>
                <a:r>
                  <a:rPr lang="en-GB" sz="4800" dirty="0"/>
                  <a:t>=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(rotations in 2D)</a:t>
                </a:r>
                <a:endParaRPr lang="en-CA" sz="4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1793E5F-160F-4024-E846-CF1F49139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" y="58499"/>
                <a:ext cx="5871581" cy="2308324"/>
              </a:xfrm>
              <a:prstGeom prst="rect">
                <a:avLst/>
              </a:prstGeom>
              <a:blipFill>
                <a:blip r:embed="rId12"/>
                <a:stretch>
                  <a:fillRect l="-4258" t="-5820" r="-2596" b="-13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FE172-2F92-1593-A5AF-5C676A9CCCA2}"/>
                  </a:ext>
                </a:extLst>
              </p:cNvPr>
              <p:cNvSpPr txBox="1"/>
              <p:nvPr/>
            </p:nvSpPr>
            <p:spPr>
              <a:xfrm>
                <a:off x="5830560" y="77664"/>
                <a:ext cx="631756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Unit-length Quaternions</a:t>
                </a:r>
              </a:p>
              <a:p>
                <a:r>
                  <a:rPr lang="en-GB" sz="4800" dirty="0"/>
                  <a:t>=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(rotations in 3D)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AFE172-2F92-1593-A5AF-5C676A9C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60" y="77664"/>
                <a:ext cx="6317566" cy="1569660"/>
              </a:xfrm>
              <a:prstGeom prst="rect">
                <a:avLst/>
              </a:prstGeom>
              <a:blipFill>
                <a:blip r:embed="rId13"/>
                <a:stretch>
                  <a:fillRect l="-4339" t="-8560" r="-2797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46D511-2DF6-B5EB-56EE-541AB809FE25}"/>
                  </a:ext>
                </a:extLst>
              </p:cNvPr>
              <p:cNvSpPr txBox="1"/>
              <p:nvPr/>
            </p:nvSpPr>
            <p:spPr>
              <a:xfrm>
                <a:off x="6095586" y="5346015"/>
                <a:ext cx="5905502" cy="1446550"/>
              </a:xfrm>
              <a:prstGeom prst="rect">
                <a:avLst/>
              </a:prstGeom>
              <a:solidFill>
                <a:srgbClr val="F9FBFD"/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GB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FF0000"/>
                  </a:solidFill>
                </a:endParaRPr>
              </a:p>
              <a:p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(rotations in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-dimensions)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46D511-2DF6-B5EB-56EE-541AB809F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586" y="5346015"/>
                <a:ext cx="5905502" cy="1446550"/>
              </a:xfrm>
              <a:prstGeom prst="rect">
                <a:avLst/>
              </a:prstGeom>
              <a:blipFill>
                <a:blip r:embed="rId14"/>
                <a:stretch>
                  <a:fillRect l="-3272" r="-511" b="-1463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2C849AA-9524-54AA-046D-BB45585B4191}"/>
              </a:ext>
            </a:extLst>
          </p:cNvPr>
          <p:cNvCxnSpPr>
            <a:cxnSpLocks/>
          </p:cNvCxnSpPr>
          <p:nvPr/>
        </p:nvCxnSpPr>
        <p:spPr>
          <a:xfrm flipV="1">
            <a:off x="580106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B34ACF-D35A-E1EB-DDA0-B6CBCDDA61A1}"/>
              </a:ext>
            </a:extLst>
          </p:cNvPr>
          <p:cNvGrpSpPr/>
          <p:nvPr/>
        </p:nvGrpSpPr>
        <p:grpSpPr>
          <a:xfrm>
            <a:off x="8008595" y="1574365"/>
            <a:ext cx="2895672" cy="3963944"/>
            <a:chOff x="8050454" y="2432735"/>
            <a:chExt cx="2895672" cy="3963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C36B6-A0CF-AA9C-E1DB-8669A00951F8}"/>
                </a:ext>
              </a:extLst>
            </p:cNvPr>
            <p:cNvGrpSpPr/>
            <p:nvPr/>
          </p:nvGrpSpPr>
          <p:grpSpPr>
            <a:xfrm>
              <a:off x="8050454" y="4597005"/>
              <a:ext cx="1003848" cy="1799674"/>
              <a:chOff x="6839465" y="1431851"/>
              <a:chExt cx="706613" cy="1266798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0A8AE93-AC82-7FBD-4A1D-420A7FF78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9465" y="1431851"/>
                <a:ext cx="645498" cy="758705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624E5BF-6EAC-D7AC-BAA8-FB2C2EAE03E6}"/>
                      </a:ext>
                    </a:extLst>
                  </p:cNvPr>
                  <p:cNvSpPr txBox="1"/>
                  <p:nvPr/>
                </p:nvSpPr>
                <p:spPr>
                  <a:xfrm>
                    <a:off x="7055015" y="1853732"/>
                    <a:ext cx="491063" cy="8449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oMath>
                      </m:oMathPara>
                    </a14:m>
                    <a:endParaRPr lang="en-CA" sz="7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624E5BF-6EAC-D7AC-BAA8-FB2C2EAE03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015" y="1853732"/>
                    <a:ext cx="491063" cy="84491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466BCC-F0A7-4DDB-809C-606EC3528607}"/>
                </a:ext>
              </a:extLst>
            </p:cNvPr>
            <p:cNvGrpSpPr/>
            <p:nvPr/>
          </p:nvGrpSpPr>
          <p:grpSpPr>
            <a:xfrm>
              <a:off x="8969934" y="4616413"/>
              <a:ext cx="1976192" cy="1279424"/>
              <a:chOff x="10714781" y="3451402"/>
              <a:chExt cx="1391050" cy="900592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5E5AA9B-8490-EB15-EC4E-702573974B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4781" y="3451402"/>
                <a:ext cx="1368785" cy="10653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F7EEF99-BCD3-9B75-A2F0-19FF6509C4CF}"/>
                      </a:ext>
                    </a:extLst>
                  </p:cNvPr>
                  <p:cNvSpPr txBox="1"/>
                  <p:nvPr/>
                </p:nvSpPr>
                <p:spPr>
                  <a:xfrm>
                    <a:off x="11576404" y="3507077"/>
                    <a:ext cx="529427" cy="8449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oMath>
                      </m:oMathPara>
                    </a14:m>
                    <a:endParaRPr lang="en-CA" sz="7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F7EEF99-BCD3-9B75-A2F0-19FF6509C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76404" y="3507077"/>
                    <a:ext cx="529427" cy="84491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333561B-E981-7CC7-6A83-D8C7E2772211}"/>
                </a:ext>
              </a:extLst>
            </p:cNvPr>
            <p:cNvGrpSpPr/>
            <p:nvPr/>
          </p:nvGrpSpPr>
          <p:grpSpPr>
            <a:xfrm>
              <a:off x="8969381" y="2432735"/>
              <a:ext cx="1135023" cy="2158794"/>
              <a:chOff x="7486257" y="3901800"/>
              <a:chExt cx="798947" cy="151958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202CA63-D3E3-E2BE-B88B-C6964D36B5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86257" y="4049784"/>
                <a:ext cx="0" cy="137160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A03089A-52FB-4FBD-1E93-2F54BAB7CE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04733" y="3901800"/>
                    <a:ext cx="680471" cy="8449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oMath>
                      </m:oMathPara>
                    </a14:m>
                    <a:endParaRPr lang="en-CA" sz="7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A03089A-52FB-4FBD-1E93-2F54BAB7C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4733" y="3901800"/>
                    <a:ext cx="680471" cy="84491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FF3516-7109-A9B4-248D-C14C6D390EC4}"/>
              </a:ext>
            </a:extLst>
          </p:cNvPr>
          <p:cNvGrpSpPr/>
          <p:nvPr/>
        </p:nvGrpSpPr>
        <p:grpSpPr>
          <a:xfrm>
            <a:off x="12775533" y="2005508"/>
            <a:ext cx="3671003" cy="3422630"/>
            <a:chOff x="417162" y="495946"/>
            <a:chExt cx="3474204" cy="3239146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8724015-F77F-2F2E-0757-98D9B9A8F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4264" y="495946"/>
              <a:ext cx="0" cy="3239146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1E91622-C6A6-981D-1528-E8CC13B328B0}"/>
                </a:ext>
              </a:extLst>
            </p:cNvPr>
            <p:cNvCxnSpPr>
              <a:cxnSpLocks/>
            </p:cNvCxnSpPr>
            <p:nvPr/>
          </p:nvCxnSpPr>
          <p:spPr>
            <a:xfrm>
              <a:off x="417162" y="2151681"/>
              <a:ext cx="347420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C141E4-B3E4-9A92-8CBE-4B1BE5E8050D}"/>
                  </a:ext>
                </a:extLst>
              </p:cNvPr>
              <p:cNvSpPr txBox="1"/>
              <p:nvPr/>
            </p:nvSpPr>
            <p:spPr>
              <a:xfrm>
                <a:off x="15954729" y="2990890"/>
                <a:ext cx="643154" cy="764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4C141E4-B3E4-9A92-8CBE-4B1BE5E8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729" y="2990890"/>
                <a:ext cx="643154" cy="7641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F0029E-B8A9-5ABF-F45B-069E48F3EFB2}"/>
                  </a:ext>
                </a:extLst>
              </p:cNvPr>
              <p:cNvSpPr txBox="1"/>
              <p:nvPr/>
            </p:nvSpPr>
            <p:spPr>
              <a:xfrm>
                <a:off x="14687332" y="1647324"/>
                <a:ext cx="519785" cy="764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F0029E-B8A9-5ABF-F45B-069E48F3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332" y="1647324"/>
                <a:ext cx="519785" cy="7641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C3BF92-76FA-8749-822A-448017855826}"/>
              </a:ext>
            </a:extLst>
          </p:cNvPr>
          <p:cNvCxnSpPr>
            <a:cxnSpLocks/>
          </p:cNvCxnSpPr>
          <p:nvPr/>
        </p:nvCxnSpPr>
        <p:spPr>
          <a:xfrm flipH="1">
            <a:off x="13511048" y="2818893"/>
            <a:ext cx="2292334" cy="184886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5A6D0-0D67-33C5-9DF4-06A204501352}"/>
                  </a:ext>
                </a:extLst>
              </p:cNvPr>
              <p:cNvSpPr txBox="1"/>
              <p:nvPr/>
            </p:nvSpPr>
            <p:spPr>
              <a:xfrm>
                <a:off x="12860689" y="4581351"/>
                <a:ext cx="519785" cy="764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5A6D0-0D67-33C5-9DF4-06A204501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689" y="4581351"/>
                <a:ext cx="519785" cy="7641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003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53">
        <p:fade/>
      </p:transition>
    </mc:Choice>
    <mc:Fallback xmlns="">
      <p:transition spd="med" advTm="229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p"/>
      <p:bldP spid="67" grpId="0" uiExpand="1" build="p"/>
      <p:bldP spid="6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2F65AD-087B-6103-0811-168A2F92A152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2F65AD-087B-6103-0811-168A2F92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4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114300" y="2915823"/>
                <a:ext cx="6053138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48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915823"/>
                <a:ext cx="6053138" cy="1831271"/>
              </a:xfrm>
              <a:prstGeom prst="rect">
                <a:avLst/>
              </a:prstGeom>
              <a:blipFill>
                <a:blip r:embed="rId5"/>
                <a:stretch>
                  <a:fillRect l="-4632" t="-7309" r="-8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201362-4A59-4DAC-1DC2-FBF5BBB0D7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3120" y="3750120"/>
              <a:ext cx="2104560" cy="2093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201362-4A59-4DAC-1DC2-FBF5BBB0D7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3760" y="3740760"/>
                <a:ext cx="2123280" cy="2112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77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81">
        <p:fade/>
      </p:transition>
    </mc:Choice>
    <mc:Fallback xmlns="">
      <p:transition spd="med" advTm="17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2F65AD-087B-6103-0811-168A2F92A152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2F65AD-087B-6103-0811-168A2F92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4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114300" y="2915823"/>
                <a:ext cx="6053138" cy="1831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48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915823"/>
                <a:ext cx="6053138" cy="1831271"/>
              </a:xfrm>
              <a:prstGeom prst="rect">
                <a:avLst/>
              </a:prstGeom>
              <a:blipFill>
                <a:blip r:embed="rId5"/>
                <a:stretch>
                  <a:fillRect l="-4632" t="-7309" r="-8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337443-2D23-D97F-7806-47870A927EFA}"/>
                  </a:ext>
                </a:extLst>
              </p:cNvPr>
              <p:cNvSpPr txBox="1"/>
              <p:nvPr/>
            </p:nvSpPr>
            <p:spPr>
              <a:xfrm>
                <a:off x="6830528" y="3261022"/>
                <a:ext cx="4491944" cy="14933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337443-2D23-D97F-7806-47870A927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528" y="3261022"/>
                <a:ext cx="4491944" cy="1493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7160EF-934A-3549-E0FB-22D6D565F0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53440" y="4114080"/>
              <a:ext cx="3634560" cy="2443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7160EF-934A-3549-E0FB-22D6D565F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4080" y="4104720"/>
                <a:ext cx="3653280" cy="24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A8D85B-E82A-8990-DD5C-B7B06BF034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3120" y="3750120"/>
              <a:ext cx="2104560" cy="209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A8D85B-E82A-8990-DD5C-B7B06BF03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3760" y="3740760"/>
                <a:ext cx="2123280" cy="2112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374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82">
        <p:fade/>
      </p:transition>
    </mc:Choice>
    <mc:Fallback xmlns="">
      <p:transition spd="med" advTm="22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8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8D8F1F8C-7238-DBB3-7930-F2022A5A3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806" y="1069163"/>
              <a:ext cx="11700388" cy="18466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25097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4152461994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1961938628"/>
                        </a:ext>
                      </a:extLst>
                    </a:gridCol>
                    <a:gridCol w="2925097">
                      <a:extLst>
                        <a:ext uri="{9D8B030D-6E8A-4147-A177-3AD203B41FA5}">
                          <a16:colId xmlns:a16="http://schemas.microsoft.com/office/drawing/2014/main" val="2799809257"/>
                        </a:ext>
                      </a:extLst>
                    </a:gridCol>
                  </a:tblGrid>
                  <a:tr h="9233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8" t="-658" r="-3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08" t="-658" r="-2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08" t="-658" r="-100417" b="-126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08" t="-658" r="-417" b="-126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92333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2" t="-100658" r="-104" b="-26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CA" sz="4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5488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11511-FB8D-A462-6477-59C3FD13A91C}"/>
                  </a:ext>
                </a:extLst>
              </p:cNvPr>
              <p:cNvSpPr txBox="1"/>
              <p:nvPr/>
            </p:nvSpPr>
            <p:spPr>
              <a:xfrm>
                <a:off x="6167438" y="3035336"/>
                <a:ext cx="5910262" cy="37394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GB" sz="4800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:r>
                  <a:rPr lang="en-GB" sz="4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511511-FB8D-A462-6477-59C3FD13A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8" y="3035336"/>
                <a:ext cx="5910262" cy="3739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114300" y="2915823"/>
                <a:ext cx="6053138" cy="27546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CA" sz="48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915823"/>
                <a:ext cx="6053138" cy="2754600"/>
              </a:xfrm>
              <a:prstGeom prst="rect">
                <a:avLst/>
              </a:prstGeom>
              <a:blipFill>
                <a:blip r:embed="rId5"/>
                <a:stretch>
                  <a:fillRect l="-4632" t="-4867" r="-8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9274AC-17C0-208D-E8CC-7690971F6632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9274AC-17C0-208D-E8CC-7690971F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6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C97A7F-7709-C9D0-3D86-DC30DB398E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27840" y="4204440"/>
              <a:ext cx="3832200" cy="262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C97A7F-7709-C9D0-3D86-DC30DB398E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8480" y="4195080"/>
                <a:ext cx="3850920" cy="2643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977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48">
        <p:fade/>
      </p:transition>
    </mc:Choice>
    <mc:Fallback xmlns="">
      <p:transition spd="med" advTm="17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300" y="25809"/>
                <a:ext cx="118318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Reflections in 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5809"/>
                <a:ext cx="11831894" cy="923330"/>
              </a:xfrm>
              <a:prstGeom prst="rect">
                <a:avLst/>
              </a:prstGeom>
              <a:blipFill>
                <a:blip r:embed="rId3"/>
                <a:stretch>
                  <a:fillRect l="-2782" t="-17763" r="-1855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C404D7-7EFF-3E63-E9BA-476E4906BB89}"/>
                  </a:ext>
                </a:extLst>
              </p:cNvPr>
              <p:cNvSpPr txBox="1"/>
              <p:nvPr/>
            </p:nvSpPr>
            <p:spPr>
              <a:xfrm>
                <a:off x="95249" y="1149133"/>
                <a:ext cx="1185094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8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Sup>
                        <m:sSubSupPr>
                          <m:ctrlP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C404D7-7EFF-3E63-E9BA-476E4906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" y="1149133"/>
                <a:ext cx="1185094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C20F7-26E5-6996-2481-314BC13F6BF4}"/>
                  </a:ext>
                </a:extLst>
              </p:cNvPr>
              <p:cNvSpPr txBox="1"/>
              <p:nvPr/>
            </p:nvSpPr>
            <p:spPr>
              <a:xfrm>
                <a:off x="7529054" y="1301533"/>
                <a:ext cx="3883740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C20F7-26E5-6996-2481-314BC13F6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054" y="1301533"/>
                <a:ext cx="38837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2217AA-B843-650A-ED30-8288BC912378}"/>
                  </a:ext>
                </a:extLst>
              </p:cNvPr>
              <p:cNvSpPr txBox="1"/>
              <p:nvPr/>
            </p:nvSpPr>
            <p:spPr>
              <a:xfrm>
                <a:off x="95248" y="2554101"/>
                <a:ext cx="11850945" cy="4124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8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2217AA-B843-650A-ED30-8288BC912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8" y="2554101"/>
                <a:ext cx="11850945" cy="4124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812798E-D9E4-3DBC-89D8-FA11B32715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2600" y="1021680"/>
              <a:ext cx="5723280" cy="5760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812798E-D9E4-3DBC-89D8-FA11B3271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3240" y="1012320"/>
                <a:ext cx="5742000" cy="577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608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0"/>
    </mc:Choice>
    <mc:Fallback xmlns="">
      <p:transition spd="slow" advTm="2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312B5-60CE-696C-4648-12A429513687}"/>
                  </a:ext>
                </a:extLst>
              </p:cNvPr>
              <p:cNvSpPr txBox="1"/>
              <p:nvPr/>
            </p:nvSpPr>
            <p:spPr>
              <a:xfrm>
                <a:off x="294351" y="247000"/>
                <a:ext cx="50396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312B5-60CE-696C-4648-12A429513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1" y="247000"/>
                <a:ext cx="503964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ABA4E-FCA3-82C3-6A55-CA004F4F752D}"/>
                  </a:ext>
                </a:extLst>
              </p:cNvPr>
              <p:cNvSpPr txBox="1"/>
              <p:nvPr/>
            </p:nvSpPr>
            <p:spPr>
              <a:xfrm>
                <a:off x="294351" y="1753320"/>
                <a:ext cx="11649999" cy="3904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1ABA4E-FCA3-82C3-6A55-CA004F4F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1" y="1753320"/>
                <a:ext cx="11649999" cy="3904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EC1D8B-5F43-007A-49C2-29E78A03D7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4720" y="5432400"/>
              <a:ext cx="701280" cy="12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EC1D8B-5F43-007A-49C2-29E78A03D7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5360" y="5423040"/>
                <a:ext cx="720000" cy="14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453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9"/>
    </mc:Choice>
    <mc:Fallback xmlns="">
      <p:transition spd="slow" advTm="18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312B5-60CE-696C-4648-12A429513687}"/>
                  </a:ext>
                </a:extLst>
              </p:cNvPr>
              <p:cNvSpPr txBox="1"/>
              <p:nvPr/>
            </p:nvSpPr>
            <p:spPr>
              <a:xfrm>
                <a:off x="294351" y="247000"/>
                <a:ext cx="503964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312B5-60CE-696C-4648-12A429513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1" y="247000"/>
                <a:ext cx="503964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5E215A-89B4-603C-4F32-4E192493986E}"/>
                  </a:ext>
                </a:extLst>
              </p:cNvPr>
              <p:cNvSpPr txBox="1"/>
              <p:nvPr/>
            </p:nvSpPr>
            <p:spPr>
              <a:xfrm>
                <a:off x="294351" y="1753320"/>
                <a:ext cx="542064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5E215A-89B4-603C-4F32-4E1924939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1" y="1753320"/>
                <a:ext cx="542064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D448B8-8403-7C3D-C9AB-A61B42285E18}"/>
                  </a:ext>
                </a:extLst>
              </p:cNvPr>
              <p:cNvSpPr txBox="1"/>
              <p:nvPr/>
            </p:nvSpPr>
            <p:spPr>
              <a:xfrm>
                <a:off x="186983" y="3799949"/>
                <a:ext cx="5945530" cy="192360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CA" sz="4800" dirty="0"/>
                  <a:t>Reflect along vector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D448B8-8403-7C3D-C9AB-A61B42285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83" y="3799949"/>
                <a:ext cx="5945530" cy="1923604"/>
              </a:xfrm>
              <a:prstGeom prst="rect">
                <a:avLst/>
              </a:prstGeom>
              <a:blipFill>
                <a:blip r:embed="rId5"/>
                <a:stretch>
                  <a:fillRect l="-3354" t="-5538" r="-304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1EBA3B2-653D-7B91-53F8-571C5B3A7CF4}"/>
              </a:ext>
            </a:extLst>
          </p:cNvPr>
          <p:cNvGrpSpPr/>
          <p:nvPr/>
        </p:nvGrpSpPr>
        <p:grpSpPr>
          <a:xfrm>
            <a:off x="7481670" y="-161898"/>
            <a:ext cx="4113741" cy="4077725"/>
            <a:chOff x="7481670" y="-161898"/>
            <a:chExt cx="4113741" cy="40777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6DABCC-949C-639A-6B08-C3E632A95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629"/>
            <a:stretch/>
          </p:blipFill>
          <p:spPr>
            <a:xfrm>
              <a:off x="7525876" y="222525"/>
              <a:ext cx="3600465" cy="36303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86EB0A-CBE4-132C-9588-C74F54C991A3}"/>
                    </a:ext>
                  </a:extLst>
                </p:cNvPr>
                <p:cNvSpPr txBox="1"/>
                <p:nvPr/>
              </p:nvSpPr>
              <p:spPr>
                <a:xfrm>
                  <a:off x="9456014" y="-161898"/>
                  <a:ext cx="61896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86EB0A-CBE4-132C-9588-C74F54C99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014" y="-161898"/>
                  <a:ext cx="618968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4501B1-C7A4-CDBA-16BD-1FB53A1D10F2}"/>
                </a:ext>
              </a:extLst>
            </p:cNvPr>
            <p:cNvGrpSpPr/>
            <p:nvPr/>
          </p:nvGrpSpPr>
          <p:grpSpPr>
            <a:xfrm>
              <a:off x="7481670" y="175528"/>
              <a:ext cx="3709538" cy="3740299"/>
              <a:chOff x="3915669" y="1699613"/>
              <a:chExt cx="4950394" cy="4991445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2F9A9FF-015A-0773-9391-4580A4730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5669" y="4176420"/>
                <a:ext cx="4950394" cy="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AC4E09D-611A-C63D-1823-8CB9B9B62E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3013" y="1699613"/>
                <a:ext cx="0" cy="4991445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2F1295F-9221-4754-C50F-959FD7E537C6}"/>
                    </a:ext>
                  </a:extLst>
                </p:cNvPr>
                <p:cNvSpPr txBox="1"/>
                <p:nvPr/>
              </p:nvSpPr>
              <p:spPr>
                <a:xfrm>
                  <a:off x="11011121" y="1297398"/>
                  <a:ext cx="58429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2F1295F-9221-4754-C50F-959FD7E537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1121" y="1297398"/>
                  <a:ext cx="584290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DAAAF9-92AC-E50F-CD2C-F6DB633AED07}"/>
                </a:ext>
              </a:extLst>
            </p:cNvPr>
            <p:cNvGrpSpPr/>
            <p:nvPr/>
          </p:nvGrpSpPr>
          <p:grpSpPr>
            <a:xfrm>
              <a:off x="7619553" y="325026"/>
              <a:ext cx="3405336" cy="3402913"/>
              <a:chOff x="4141821" y="1769117"/>
              <a:chExt cx="4544435" cy="454120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D1CD723-23FA-AC0D-E884-6260EC4D5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1821" y="1769117"/>
                <a:ext cx="4541200" cy="4541201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C3D0E28-F919-3895-4E50-96CD65122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5662" y="1799345"/>
                <a:ext cx="4500594" cy="4500594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D0B72E-5636-CD3D-05CD-F166E200E123}"/>
              </a:ext>
            </a:extLst>
          </p:cNvPr>
          <p:cNvSpPr txBox="1"/>
          <p:nvPr/>
        </p:nvSpPr>
        <p:spPr>
          <a:xfrm>
            <a:off x="6474478" y="5623726"/>
            <a:ext cx="5524499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</a:rPr>
              <a:t>Inverse/reflection </a:t>
            </a:r>
            <a:r>
              <a:rPr lang="en-GB" sz="3600" b="1" u="sng" dirty="0">
                <a:solidFill>
                  <a:srgbClr val="FF0000"/>
                </a:solidFill>
              </a:rPr>
              <a:t>not defined</a:t>
            </a:r>
            <a:r>
              <a:rPr lang="en-GB" sz="3600" b="1" dirty="0">
                <a:solidFill>
                  <a:srgbClr val="FF0000"/>
                </a:solidFill>
              </a:rPr>
              <a:t> for light-like vectors</a:t>
            </a:r>
            <a:endParaRPr lang="en-CA" sz="3600" b="1" dirty="0">
              <a:solidFill>
                <a:srgbClr val="FF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3789FD-39F0-6869-7568-AE98901BFFCC}"/>
              </a:ext>
            </a:extLst>
          </p:cNvPr>
          <p:cNvGrpSpPr/>
          <p:nvPr/>
        </p:nvGrpSpPr>
        <p:grpSpPr>
          <a:xfrm>
            <a:off x="7561371" y="383591"/>
            <a:ext cx="3537993" cy="3416358"/>
            <a:chOff x="7561371" y="383591"/>
            <a:chExt cx="3537993" cy="3416358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58E241-621C-B179-C13E-1870A63A6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371" y="397036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B8372E-79D8-9FA7-9F97-4DE2FFAC46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452" y="383591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234201-ABCB-CFDA-A76B-0306524A2513}"/>
              </a:ext>
            </a:extLst>
          </p:cNvPr>
          <p:cNvGrpSpPr/>
          <p:nvPr/>
        </p:nvGrpSpPr>
        <p:grpSpPr>
          <a:xfrm>
            <a:off x="9328145" y="865404"/>
            <a:ext cx="2699835" cy="1166018"/>
            <a:chOff x="6421944" y="2490256"/>
            <a:chExt cx="3602942" cy="15560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69CA7D-F970-72DC-EC63-8EC339CDC112}"/>
                </a:ext>
              </a:extLst>
            </p:cNvPr>
            <p:cNvSpPr txBox="1"/>
            <p:nvPr/>
          </p:nvSpPr>
          <p:spPr>
            <a:xfrm>
              <a:off x="8054669" y="2490256"/>
              <a:ext cx="1970217" cy="698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FF6600"/>
                  </a:solidFill>
                </a:rPr>
                <a:t>light-like</a:t>
              </a:r>
              <a:endParaRPr lang="en-CA" sz="2800" b="1" dirty="0">
                <a:solidFill>
                  <a:srgbClr val="FF66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1C88966-1223-1599-AFA0-94E4FF2C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1944" y="2797407"/>
              <a:ext cx="1228963" cy="1248905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AC748E-7D9E-CEFE-04F3-20B7D6DE8D72}"/>
                  </a:ext>
                </a:extLst>
              </p:cNvPr>
              <p:cNvSpPr txBox="1"/>
              <p:nvPr/>
            </p:nvSpPr>
            <p:spPr>
              <a:xfrm>
                <a:off x="6474479" y="3866293"/>
                <a:ext cx="5524499" cy="177112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CA" sz="6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AC748E-7D9E-CEFE-04F3-20B7D6DE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479" y="3866293"/>
                <a:ext cx="5524499" cy="1771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43EFE7D-DD30-F9A9-F4CD-23B220E1FE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04600" y="3996720"/>
              <a:ext cx="437400" cy="700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43EFE7D-DD30-F9A9-F4CD-23B220E1F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5240" y="3987360"/>
                <a:ext cx="456120" cy="71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87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90">
        <p:fade/>
      </p:transition>
    </mc:Choice>
    <mc:Fallback xmlns="">
      <p:transition spd="med" advTm="23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EF83C3-BAD1-DE08-4953-E46C376C9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29"/>
          <a:stretch/>
        </p:blipFill>
        <p:spPr>
          <a:xfrm>
            <a:off x="2874114" y="128579"/>
            <a:ext cx="6560267" cy="6614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9858B7-FF9B-29EA-8234-1AEB6B8D22C6}"/>
                  </a:ext>
                </a:extLst>
              </p:cNvPr>
              <p:cNvSpPr txBox="1"/>
              <p:nvPr/>
            </p:nvSpPr>
            <p:spPr>
              <a:xfrm>
                <a:off x="5010378" y="-231872"/>
                <a:ext cx="1127797" cy="12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US" sz="6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9858B7-FF9B-29EA-8234-1AEB6B8D2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78" y="-231872"/>
                <a:ext cx="1127797" cy="1251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850FE-2067-F814-05CA-075E0AA13357}"/>
                  </a:ext>
                </a:extLst>
              </p:cNvPr>
              <p:cNvSpPr txBox="1"/>
              <p:nvPr/>
            </p:nvSpPr>
            <p:spPr>
              <a:xfrm>
                <a:off x="9349593" y="2246685"/>
                <a:ext cx="1064612" cy="12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1850FE-2067-F814-05CA-075E0AA13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593" y="2246685"/>
                <a:ext cx="1064612" cy="1251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E7C2AA-5F15-B3CE-27BF-9804A38E86B0}"/>
              </a:ext>
            </a:extLst>
          </p:cNvPr>
          <p:cNvCxnSpPr>
            <a:cxnSpLocks/>
          </p:cNvCxnSpPr>
          <p:nvPr/>
        </p:nvCxnSpPr>
        <p:spPr>
          <a:xfrm>
            <a:off x="2793568" y="3424649"/>
            <a:ext cx="6759004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39FA288D-586B-62AA-87F2-0E047AC84A88}"/>
              </a:ext>
            </a:extLst>
          </p:cNvPr>
          <p:cNvSpPr/>
          <p:nvPr/>
        </p:nvSpPr>
        <p:spPr>
          <a:xfrm>
            <a:off x="5264189" y="2444965"/>
            <a:ext cx="1826938" cy="1826938"/>
          </a:xfrm>
          <a:prstGeom prst="arc">
            <a:avLst>
              <a:gd name="adj1" fmla="val 15968505"/>
              <a:gd name="adj2" fmla="val 18860972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891DDC-5FE6-4B3D-9F5B-0366514D9896}"/>
              </a:ext>
            </a:extLst>
          </p:cNvPr>
          <p:cNvCxnSpPr>
            <a:cxnSpLocks/>
          </p:cNvCxnSpPr>
          <p:nvPr/>
        </p:nvCxnSpPr>
        <p:spPr>
          <a:xfrm flipV="1">
            <a:off x="6148694" y="42948"/>
            <a:ext cx="0" cy="681505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541471-7C60-E660-9D3D-951422CC7E8B}"/>
              </a:ext>
            </a:extLst>
          </p:cNvPr>
          <p:cNvCxnSpPr>
            <a:cxnSpLocks/>
          </p:cNvCxnSpPr>
          <p:nvPr/>
        </p:nvCxnSpPr>
        <p:spPr>
          <a:xfrm flipV="1">
            <a:off x="3044799" y="315342"/>
            <a:ext cx="6200313" cy="62003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B7744-D206-BD0B-77DC-02A261852711}"/>
              </a:ext>
            </a:extLst>
          </p:cNvPr>
          <p:cNvCxnSpPr>
            <a:cxnSpLocks/>
          </p:cNvCxnSpPr>
          <p:nvPr/>
        </p:nvCxnSpPr>
        <p:spPr>
          <a:xfrm>
            <a:off x="3104657" y="356614"/>
            <a:ext cx="6144872" cy="614487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FFA9F85-0B37-6450-E63B-C105B1337A87}"/>
              </a:ext>
            </a:extLst>
          </p:cNvPr>
          <p:cNvGrpSpPr/>
          <p:nvPr/>
        </p:nvGrpSpPr>
        <p:grpSpPr>
          <a:xfrm>
            <a:off x="2916951" y="428676"/>
            <a:ext cx="6446439" cy="6224814"/>
            <a:chOff x="7561371" y="383591"/>
            <a:chExt cx="3537993" cy="341635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344205-7D61-1C4A-F1F6-6998D058F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371" y="397036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35E50C-3A1A-05F9-CB02-C9DE840DA6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452" y="383591"/>
              <a:ext cx="3402912" cy="3402913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3FAC32-979D-87A4-DBFD-87B579B38F30}"/>
              </a:ext>
            </a:extLst>
          </p:cNvPr>
          <p:cNvGrpSpPr/>
          <p:nvPr/>
        </p:nvGrpSpPr>
        <p:grpSpPr>
          <a:xfrm>
            <a:off x="3229147" y="4782272"/>
            <a:ext cx="5729237" cy="1980543"/>
            <a:chOff x="5095875" y="3784892"/>
            <a:chExt cx="4000499" cy="17396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B44437-1F2B-FF04-83C9-BCE76B0CD7BA}"/>
                </a:ext>
              </a:extLst>
            </p:cNvPr>
            <p:cNvSpPr/>
            <p:nvPr/>
          </p:nvSpPr>
          <p:spPr>
            <a:xfrm>
              <a:off x="5095875" y="3784892"/>
              <a:ext cx="206692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B51378-F063-C80D-9C55-A4165A23E97E}"/>
                </a:ext>
              </a:extLst>
            </p:cNvPr>
            <p:cNvSpPr/>
            <p:nvPr/>
          </p:nvSpPr>
          <p:spPr>
            <a:xfrm flipH="1">
              <a:off x="7117079" y="3784892"/>
              <a:ext cx="197929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C1F4B2-A344-14A1-35AD-42820AF1CE85}"/>
              </a:ext>
            </a:extLst>
          </p:cNvPr>
          <p:cNvGrpSpPr/>
          <p:nvPr/>
        </p:nvGrpSpPr>
        <p:grpSpPr>
          <a:xfrm rot="10800000">
            <a:off x="3348407" y="36520"/>
            <a:ext cx="5729237" cy="1980543"/>
            <a:chOff x="5095875" y="3784892"/>
            <a:chExt cx="4000499" cy="173960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4563BC-5703-57D5-78F9-5406B9F3F263}"/>
                </a:ext>
              </a:extLst>
            </p:cNvPr>
            <p:cNvSpPr/>
            <p:nvPr/>
          </p:nvSpPr>
          <p:spPr>
            <a:xfrm>
              <a:off x="5095875" y="3784892"/>
              <a:ext cx="206692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2FDE78-69F9-5340-46AB-6289D42422AC}"/>
                </a:ext>
              </a:extLst>
            </p:cNvPr>
            <p:cNvSpPr/>
            <p:nvPr/>
          </p:nvSpPr>
          <p:spPr>
            <a:xfrm flipH="1">
              <a:off x="7117079" y="3784892"/>
              <a:ext cx="1979295" cy="1739608"/>
            </a:xfrm>
            <a:custGeom>
              <a:avLst/>
              <a:gdLst>
                <a:gd name="connsiteX0" fmla="*/ 0 w 2066925"/>
                <a:gd name="connsiteY0" fmla="*/ 1739608 h 1739608"/>
                <a:gd name="connsiteX1" fmla="*/ 438150 w 2066925"/>
                <a:gd name="connsiteY1" fmla="*/ 1306221 h 1739608"/>
                <a:gd name="connsiteX2" fmla="*/ 895350 w 2066925"/>
                <a:gd name="connsiteY2" fmla="*/ 868071 h 1739608"/>
                <a:gd name="connsiteX3" fmla="*/ 1162050 w 2066925"/>
                <a:gd name="connsiteY3" fmla="*/ 610896 h 1739608"/>
                <a:gd name="connsiteX4" fmla="*/ 1328738 w 2066925"/>
                <a:gd name="connsiteY4" fmla="*/ 468021 h 1739608"/>
                <a:gd name="connsiteX5" fmla="*/ 1457325 w 2066925"/>
                <a:gd name="connsiteY5" fmla="*/ 358483 h 1739608"/>
                <a:gd name="connsiteX6" fmla="*/ 1547813 w 2066925"/>
                <a:gd name="connsiteY6" fmla="*/ 272758 h 1739608"/>
                <a:gd name="connsiteX7" fmla="*/ 1624013 w 2066925"/>
                <a:gd name="connsiteY7" fmla="*/ 215608 h 1739608"/>
                <a:gd name="connsiteX8" fmla="*/ 1738313 w 2066925"/>
                <a:gd name="connsiteY8" fmla="*/ 134646 h 1739608"/>
                <a:gd name="connsiteX9" fmla="*/ 1885950 w 2066925"/>
                <a:gd name="connsiteY9" fmla="*/ 48921 h 1739608"/>
                <a:gd name="connsiteX10" fmla="*/ 1995488 w 2066925"/>
                <a:gd name="connsiteY10" fmla="*/ 6058 h 1739608"/>
                <a:gd name="connsiteX11" fmla="*/ 2066925 w 2066925"/>
                <a:gd name="connsiteY11" fmla="*/ 1296 h 173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6925" h="1739608">
                  <a:moveTo>
                    <a:pt x="0" y="1739608"/>
                  </a:moveTo>
                  <a:lnTo>
                    <a:pt x="438150" y="1306221"/>
                  </a:lnTo>
                  <a:cubicBezTo>
                    <a:pt x="587375" y="1160965"/>
                    <a:pt x="895350" y="868071"/>
                    <a:pt x="895350" y="868071"/>
                  </a:cubicBezTo>
                  <a:cubicBezTo>
                    <a:pt x="1016000" y="752184"/>
                    <a:pt x="1089819" y="677571"/>
                    <a:pt x="1162050" y="610896"/>
                  </a:cubicBezTo>
                  <a:cubicBezTo>
                    <a:pt x="1234281" y="544221"/>
                    <a:pt x="1328738" y="468021"/>
                    <a:pt x="1328738" y="468021"/>
                  </a:cubicBezTo>
                  <a:cubicBezTo>
                    <a:pt x="1377951" y="425952"/>
                    <a:pt x="1420813" y="391027"/>
                    <a:pt x="1457325" y="358483"/>
                  </a:cubicBezTo>
                  <a:cubicBezTo>
                    <a:pt x="1493837" y="325939"/>
                    <a:pt x="1520032" y="296570"/>
                    <a:pt x="1547813" y="272758"/>
                  </a:cubicBezTo>
                  <a:cubicBezTo>
                    <a:pt x="1575594" y="248946"/>
                    <a:pt x="1592263" y="238627"/>
                    <a:pt x="1624013" y="215608"/>
                  </a:cubicBezTo>
                  <a:cubicBezTo>
                    <a:pt x="1655763" y="192589"/>
                    <a:pt x="1694657" y="162427"/>
                    <a:pt x="1738313" y="134646"/>
                  </a:cubicBezTo>
                  <a:cubicBezTo>
                    <a:pt x="1781969" y="106865"/>
                    <a:pt x="1843088" y="70352"/>
                    <a:pt x="1885950" y="48921"/>
                  </a:cubicBezTo>
                  <a:cubicBezTo>
                    <a:pt x="1928812" y="27490"/>
                    <a:pt x="1965325" y="13996"/>
                    <a:pt x="1995488" y="6058"/>
                  </a:cubicBezTo>
                  <a:cubicBezTo>
                    <a:pt x="2025651" y="-1880"/>
                    <a:pt x="2046288" y="-292"/>
                    <a:pt x="2066925" y="1296"/>
                  </a:cubicBezTo>
                </a:path>
              </a:pathLst>
            </a:custGeom>
            <a:noFill/>
            <a:ln w="76200">
              <a:solidFill>
                <a:srgbClr val="6AA3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4AD946-2BCE-E817-E596-36E33A4F411D}"/>
              </a:ext>
            </a:extLst>
          </p:cNvPr>
          <p:cNvGrpSpPr/>
          <p:nvPr/>
        </p:nvGrpSpPr>
        <p:grpSpPr>
          <a:xfrm>
            <a:off x="6183630" y="1840151"/>
            <a:ext cx="3650884" cy="1543695"/>
            <a:chOff x="6243406" y="2215336"/>
            <a:chExt cx="4872121" cy="206006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38B691-9CE3-AF6E-1FAB-10CCBC6E807C}"/>
                </a:ext>
              </a:extLst>
            </p:cNvPr>
            <p:cNvSpPr txBox="1"/>
            <p:nvPr/>
          </p:nvSpPr>
          <p:spPr>
            <a:xfrm>
              <a:off x="8404114" y="2300692"/>
              <a:ext cx="2711413" cy="944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rgbClr val="FF6600"/>
                  </a:solidFill>
                </a:rPr>
                <a:t>light-like</a:t>
              </a:r>
              <a:endParaRPr lang="en-CA" sz="4000" b="1" dirty="0">
                <a:solidFill>
                  <a:srgbClr val="FF66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C01A470-EDB4-8FEA-6265-506C7EED0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3406" y="2215336"/>
              <a:ext cx="2027172" cy="2060068"/>
            </a:xfrm>
            <a:prstGeom prst="straightConnector1">
              <a:avLst/>
            </a:prstGeom>
            <a:ln w="1524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B5AE97-5679-B25C-564B-407C207A2FBC}"/>
              </a:ext>
            </a:extLst>
          </p:cNvPr>
          <p:cNvGrpSpPr/>
          <p:nvPr/>
        </p:nvGrpSpPr>
        <p:grpSpPr>
          <a:xfrm>
            <a:off x="2326309" y="2417799"/>
            <a:ext cx="4036391" cy="2357701"/>
            <a:chOff x="2326309" y="2417799"/>
            <a:chExt cx="4036391" cy="23577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FAB6D60-902B-1136-2F7B-884F4D368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1969" y="2857500"/>
              <a:ext cx="1560731" cy="166414"/>
            </a:xfrm>
            <a:prstGeom prst="line">
              <a:avLst/>
            </a:prstGeom>
            <a:ln w="76200">
              <a:solidFill>
                <a:srgbClr val="6AA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51841D-344B-05AD-9832-DA32B6C7260E}"/>
                </a:ext>
              </a:extLst>
            </p:cNvPr>
            <p:cNvSpPr txBox="1"/>
            <p:nvPr/>
          </p:nvSpPr>
          <p:spPr>
            <a:xfrm>
              <a:off x="2359191" y="3452061"/>
              <a:ext cx="254697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AA343"/>
              </a:solidFill>
            </a:ln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6AA343"/>
                  </a:solidFill>
                </a:rPr>
                <a:t>hyperbolic angle</a:t>
              </a:r>
              <a:endParaRPr lang="en-CA" sz="4000" dirty="0">
                <a:solidFill>
                  <a:srgbClr val="6AA34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CDF8260-F352-EA7D-EA10-5624EC29F3CB}"/>
                    </a:ext>
                  </a:extLst>
                </p:cNvPr>
                <p:cNvSpPr txBox="1"/>
                <p:nvPr/>
              </p:nvSpPr>
              <p:spPr>
                <a:xfrm>
                  <a:off x="2326309" y="2417799"/>
                  <a:ext cx="2407797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6AA343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CA" sz="6000" dirty="0">
                    <a:solidFill>
                      <a:srgbClr val="6AA343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CDF8260-F352-EA7D-EA10-5624EC29F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6309" y="2417799"/>
                  <a:ext cx="2407797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63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7"/>
    </mc:Choice>
    <mc:Fallback xmlns="">
      <p:transition spd="slow" advTm="10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/>
              <p:nvPr/>
            </p:nvSpPr>
            <p:spPr>
              <a:xfrm>
                <a:off x="82652" y="497088"/>
                <a:ext cx="1196770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CA" sz="6000" dirty="0"/>
                  <a:t>Reflect vector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6000" dirty="0"/>
                  <a:t> along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 in </a:t>
                </a:r>
                <a:r>
                  <a:rPr lang="en-CA" sz="6000" u="sng" dirty="0"/>
                  <a:t>any</a:t>
                </a:r>
                <a:r>
                  <a:rPr lang="en-CA" sz="6000" dirty="0"/>
                  <a:t> </a:t>
                </a:r>
                <a14:m>
                  <m:oMath xmlns:m="http://schemas.openxmlformats.org/officeDocument/2006/math"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i="1" dirty="0" err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6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6000" i="1" dirty="0" err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-dimensional space(time):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3062AC-0085-126C-9EBC-016BAA64D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2" y="497088"/>
                <a:ext cx="11967702" cy="1938992"/>
              </a:xfrm>
              <a:prstGeom prst="rect">
                <a:avLst/>
              </a:prstGeom>
              <a:blipFill>
                <a:blip r:embed="rId3"/>
                <a:stretch>
                  <a:fillRect l="-2649" t="-9748" r="-2598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542795-8538-B400-4C60-B80F39C37FFC}"/>
                  </a:ext>
                </a:extLst>
              </p:cNvPr>
              <p:cNvSpPr txBox="1"/>
              <p:nvPr/>
            </p:nvSpPr>
            <p:spPr>
              <a:xfrm>
                <a:off x="1497191" y="3704420"/>
                <a:ext cx="9197617" cy="1977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1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1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1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12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542795-8538-B400-4C60-B80F39C3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91" y="3704420"/>
                <a:ext cx="9197617" cy="1977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93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58">
        <p:fade/>
      </p:transition>
    </mc:Choice>
    <mc:Fallback xmlns="">
      <p:transition spd="med" advTm="8758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7D621-ED80-A427-3522-8B9EAE15E45F}"/>
                  </a:ext>
                </a:extLst>
              </p:cNvPr>
              <p:cNvSpPr txBox="1"/>
              <p:nvPr/>
            </p:nvSpPr>
            <p:spPr>
              <a:xfrm>
                <a:off x="581025" y="828288"/>
                <a:ext cx="11029950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6600" dirty="0"/>
                  <a:t>Rotations in </a:t>
                </a:r>
                <a14:m>
                  <m:oMath xmlns:m="http://schemas.openxmlformats.org/officeDocument/2006/math">
                    <m:r>
                      <a:rPr lang="en-GB" sz="16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166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endParaRPr lang="en-CA" sz="1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7D621-ED80-A427-3522-8B9EAE15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828288"/>
                <a:ext cx="11029950" cy="5201424"/>
              </a:xfrm>
              <a:prstGeom prst="rect">
                <a:avLst/>
              </a:prstGeom>
              <a:blipFill>
                <a:blip r:embed="rId2"/>
                <a:stretch>
                  <a:fillRect l="-7680" t="-11372" r="-119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410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82F675-C0F0-A913-790B-446EF83EE55D}"/>
              </a:ext>
            </a:extLst>
          </p:cNvPr>
          <p:cNvGrpSpPr/>
          <p:nvPr/>
        </p:nvGrpSpPr>
        <p:grpSpPr>
          <a:xfrm>
            <a:off x="3196814" y="1849505"/>
            <a:ext cx="1055154" cy="2155054"/>
            <a:chOff x="3012991" y="1962149"/>
            <a:chExt cx="951926" cy="19442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930186-2744-6398-C63E-74FA455FB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711AB9A-D7C7-DE4B-61A3-7AA0B7D03A1A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BD1294-CC36-EFB0-2174-366A1D87AD5C}"/>
              </a:ext>
            </a:extLst>
          </p:cNvPr>
          <p:cNvGrpSpPr/>
          <p:nvPr/>
        </p:nvGrpSpPr>
        <p:grpSpPr>
          <a:xfrm rot="4746413" flipH="1">
            <a:off x="3620481" y="2175788"/>
            <a:ext cx="1055154" cy="2155054"/>
            <a:chOff x="3012991" y="1962149"/>
            <a:chExt cx="951926" cy="194422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89A21F-CE27-DA2D-FCC1-C6EE52DB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305C628-EABA-08CC-B7DB-525D2AC424DD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431343-4675-3619-3417-F9AC5A60F572}"/>
              </a:ext>
            </a:extLst>
          </p:cNvPr>
          <p:cNvGrpSpPr/>
          <p:nvPr/>
        </p:nvGrpSpPr>
        <p:grpSpPr>
          <a:xfrm>
            <a:off x="1245238" y="1327821"/>
            <a:ext cx="4138417" cy="5064064"/>
            <a:chOff x="1245238" y="1327821"/>
            <a:chExt cx="4138417" cy="506406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8F0A89-AD05-B9FB-88FB-706C4C8BD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238" y="1327821"/>
              <a:ext cx="4138417" cy="50640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FA6D5-AF6C-2044-5DE7-64B7F6DD5983}"/>
                </a:ext>
              </a:extLst>
            </p:cNvPr>
            <p:cNvSpPr txBox="1"/>
            <p:nvPr/>
          </p:nvSpPr>
          <p:spPr>
            <a:xfrm rot="18563176">
              <a:off x="512349" y="4792560"/>
              <a:ext cx="2398655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74014E-1DCB-D322-16EF-FFC39A7EF523}"/>
              </a:ext>
            </a:extLst>
          </p:cNvPr>
          <p:cNvCxnSpPr>
            <a:cxnSpLocks/>
          </p:cNvCxnSpPr>
          <p:nvPr/>
        </p:nvCxnSpPr>
        <p:spPr>
          <a:xfrm>
            <a:off x="3435350" y="2590345"/>
            <a:ext cx="1085850" cy="882628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436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0"/>
    </mc:Choice>
    <mc:Fallback xmlns="">
      <p:transition spd="slow" advTm="2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6FE0C-BF4F-4C98-913B-65CE905D766D}"/>
                  </a:ext>
                </a:extLst>
              </p:cNvPr>
              <p:cNvSpPr txBox="1"/>
              <p:nvPr/>
            </p:nvSpPr>
            <p:spPr>
              <a:xfrm>
                <a:off x="148004" y="264650"/>
                <a:ext cx="1205631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600" dirty="0"/>
                  <a:t>Definition Clifford Algebra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6FE0C-BF4F-4C98-913B-65CE905D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04" y="264650"/>
                <a:ext cx="12056314" cy="1107996"/>
              </a:xfrm>
              <a:prstGeom prst="rect">
                <a:avLst/>
              </a:prstGeom>
              <a:blipFill>
                <a:blip r:embed="rId3"/>
                <a:stretch>
                  <a:fillRect l="-3438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97F59-0975-4393-A96A-6CE4DB4608A9}"/>
                  </a:ext>
                </a:extLst>
              </p:cNvPr>
              <p:cNvSpPr txBox="1"/>
              <p:nvPr/>
            </p:nvSpPr>
            <p:spPr>
              <a:xfrm>
                <a:off x="361950" y="1445448"/>
                <a:ext cx="1162842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</a:rPr>
                  <a:t> basis vectors </a:t>
                </a:r>
                <a:r>
                  <a:rPr lang="en-GB" sz="6000" dirty="0"/>
                  <a:t>that square to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60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6000" dirty="0">
                    <a:solidFill>
                      <a:srgbClr val="FF0000"/>
                    </a:solidFill>
                  </a:rPr>
                  <a:t> basis vectors </a:t>
                </a:r>
                <a:r>
                  <a:rPr lang="en-GB" sz="6000" dirty="0"/>
                  <a:t>that square to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6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Orthogonal vectors </a:t>
                </a:r>
                <a:r>
                  <a:rPr lang="en-GB" sz="6000" u="sng" dirty="0"/>
                  <a:t>anti-commute</a:t>
                </a:r>
                <a:r>
                  <a:rPr lang="en-GB" sz="6000" dirty="0"/>
                  <a:t> with each other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97F59-0975-4393-A96A-6CE4DB46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445448"/>
                <a:ext cx="11628422" cy="3785652"/>
              </a:xfrm>
              <a:prstGeom prst="rect">
                <a:avLst/>
              </a:prstGeom>
              <a:blipFill>
                <a:blip r:embed="rId4"/>
                <a:stretch>
                  <a:fillRect l="-2883" t="-4831" b="-9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6EAB8-735D-2290-4F0D-D2EE564AF9A2}"/>
                  </a:ext>
                </a:extLst>
              </p:cNvPr>
              <p:cNvSpPr txBox="1"/>
              <p:nvPr/>
            </p:nvSpPr>
            <p:spPr>
              <a:xfrm>
                <a:off x="1363376" y="5345400"/>
                <a:ext cx="8466423" cy="12950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𝑏𝑎</m:t>
                    </m:r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  </a:t>
                </a:r>
                <a:r>
                  <a:rPr lang="en-GB" sz="6600" dirty="0"/>
                  <a:t>for</a:t>
                </a:r>
                <a:r>
                  <a:rPr lang="en-GB" sz="6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6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56EAB8-735D-2290-4F0D-D2EE564AF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76" y="5345400"/>
                <a:ext cx="8466423" cy="1295098"/>
              </a:xfrm>
              <a:prstGeom prst="rect">
                <a:avLst/>
              </a:prstGeom>
              <a:blipFill>
                <a:blip r:embed="rId5"/>
                <a:stretch>
                  <a:fillRect t="-1376" b="-325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25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3"/>
    </mc:Choice>
    <mc:Fallback xmlns="">
      <p:transition spd="slow" advTm="1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82F675-C0F0-A913-790B-446EF83EE55D}"/>
              </a:ext>
            </a:extLst>
          </p:cNvPr>
          <p:cNvGrpSpPr/>
          <p:nvPr/>
        </p:nvGrpSpPr>
        <p:grpSpPr>
          <a:xfrm>
            <a:off x="3196814" y="1849505"/>
            <a:ext cx="1055154" cy="2155054"/>
            <a:chOff x="3012991" y="1962149"/>
            <a:chExt cx="951926" cy="19442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930186-2744-6398-C63E-74FA455FB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>
                  <a:alpha val="3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711AB9A-D7C7-DE4B-61A3-7AA0B7D03A1A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>
                <a:alpha val="34000"/>
              </a:srgbClr>
            </a:solidFill>
            <a:ln>
              <a:solidFill>
                <a:srgbClr val="0070C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alpha val="34000"/>
                  </a:schemeClr>
                </a:solidFill>
              </a:rPr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#2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37F4F0-C21B-82B5-958C-58FE0AB9487E}"/>
              </a:ext>
            </a:extLst>
          </p:cNvPr>
          <p:cNvCxnSpPr>
            <a:cxnSpLocks/>
          </p:cNvCxnSpPr>
          <p:nvPr/>
        </p:nvCxnSpPr>
        <p:spPr>
          <a:xfrm rot="3454245">
            <a:off x="4404427" y="3872413"/>
            <a:ext cx="945230" cy="882628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E5FC09-D7A0-9DEB-54CF-261E90645A07}"/>
              </a:ext>
            </a:extLst>
          </p:cNvPr>
          <p:cNvCxnSpPr>
            <a:cxnSpLocks/>
          </p:cNvCxnSpPr>
          <p:nvPr/>
        </p:nvCxnSpPr>
        <p:spPr>
          <a:xfrm>
            <a:off x="3435350" y="2590345"/>
            <a:ext cx="1085850" cy="882628"/>
          </a:xfrm>
          <a:prstGeom prst="straightConnector1">
            <a:avLst/>
          </a:prstGeom>
          <a:ln w="114300">
            <a:solidFill>
              <a:srgbClr val="FF0000">
                <a:alpha val="34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C1FB56-31A4-93F0-4F3B-E4EF278C2109}"/>
              </a:ext>
            </a:extLst>
          </p:cNvPr>
          <p:cNvGrpSpPr/>
          <p:nvPr/>
        </p:nvGrpSpPr>
        <p:grpSpPr>
          <a:xfrm rot="7489304">
            <a:off x="3277200" y="3938524"/>
            <a:ext cx="1055154" cy="2155054"/>
            <a:chOff x="3012991" y="1962149"/>
            <a:chExt cx="951926" cy="19442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D13C43-BC0D-1A86-C248-E050F4018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610F9B2-020F-FF11-8A8D-3485251C4EDC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BD1294-CC36-EFB0-2174-366A1D87AD5C}"/>
              </a:ext>
            </a:extLst>
          </p:cNvPr>
          <p:cNvGrpSpPr/>
          <p:nvPr/>
        </p:nvGrpSpPr>
        <p:grpSpPr>
          <a:xfrm rot="4746413" flipH="1">
            <a:off x="3620481" y="2175788"/>
            <a:ext cx="1055154" cy="2155054"/>
            <a:chOff x="3012991" y="1962149"/>
            <a:chExt cx="951926" cy="194422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89A21F-CE27-DA2D-FCC1-C6EE52DB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305C628-EABA-08CC-B7DB-525D2AC424DD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C0EFE020-E487-0E34-2804-0677AE6732FF}"/>
              </a:ext>
            </a:extLst>
          </p:cNvPr>
          <p:cNvSpPr/>
          <p:nvPr/>
        </p:nvSpPr>
        <p:spPr>
          <a:xfrm>
            <a:off x="7597532" y="2533986"/>
            <a:ext cx="2983380" cy="2983380"/>
          </a:xfrm>
          <a:prstGeom prst="arc">
            <a:avLst>
              <a:gd name="adj1" fmla="val 17242636"/>
              <a:gd name="adj2" fmla="val 1177290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1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37">
        <p:fade/>
      </p:transition>
    </mc:Choice>
    <mc:Fallback xmlns="">
      <p:transition spd="med" advTm="14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#2</a:t>
              </a: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E1751C4A-9E02-AC89-0BE2-A0366F4D22D3}"/>
              </a:ext>
            </a:extLst>
          </p:cNvPr>
          <p:cNvSpPr/>
          <p:nvPr/>
        </p:nvSpPr>
        <p:spPr>
          <a:xfrm>
            <a:off x="7619972" y="2544167"/>
            <a:ext cx="2862300" cy="2862300"/>
          </a:xfrm>
          <a:prstGeom prst="arc">
            <a:avLst>
              <a:gd name="adj1" fmla="val 16200000"/>
              <a:gd name="adj2" fmla="val 2034486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4AF77A-6A04-1F52-5EE5-A73181B6381E}"/>
              </a:ext>
            </a:extLst>
          </p:cNvPr>
          <p:cNvSpPr/>
          <p:nvPr/>
        </p:nvSpPr>
        <p:spPr>
          <a:xfrm>
            <a:off x="1788223" y="2530655"/>
            <a:ext cx="2862300" cy="2862300"/>
          </a:xfrm>
          <a:prstGeom prst="arc">
            <a:avLst>
              <a:gd name="adj1" fmla="val 18568965"/>
              <a:gd name="adj2" fmla="val 723394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82071F-BA32-E812-DCD7-7E7864BAA83F}"/>
              </a:ext>
            </a:extLst>
          </p:cNvPr>
          <p:cNvGrpSpPr/>
          <p:nvPr/>
        </p:nvGrpSpPr>
        <p:grpSpPr>
          <a:xfrm>
            <a:off x="8157918" y="2687497"/>
            <a:ext cx="2555724" cy="2188656"/>
            <a:chOff x="8157918" y="2687497"/>
            <a:chExt cx="2555724" cy="2188656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1C02533-265A-75EF-A80C-AB25A215979A}"/>
                </a:ext>
              </a:extLst>
            </p:cNvPr>
            <p:cNvSpPr/>
            <p:nvPr/>
          </p:nvSpPr>
          <p:spPr>
            <a:xfrm>
              <a:off x="8157918" y="3037757"/>
              <a:ext cx="1838396" cy="1838396"/>
            </a:xfrm>
            <a:prstGeom prst="arc">
              <a:avLst>
                <a:gd name="adj1" fmla="val 16200000"/>
                <a:gd name="adj2" fmla="val 2034486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/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E8F1C6-B8D1-3023-CA68-3778E5982D8D}"/>
              </a:ext>
            </a:extLst>
          </p:cNvPr>
          <p:cNvGrpSpPr/>
          <p:nvPr/>
        </p:nvGrpSpPr>
        <p:grpSpPr>
          <a:xfrm>
            <a:off x="2326169" y="2805050"/>
            <a:ext cx="3057485" cy="2057591"/>
            <a:chOff x="2326169" y="2805050"/>
            <a:chExt cx="3057485" cy="205759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8BA60C2-B05F-B543-155F-9D7BE69C9269}"/>
                </a:ext>
              </a:extLst>
            </p:cNvPr>
            <p:cNvSpPr/>
            <p:nvPr/>
          </p:nvSpPr>
          <p:spPr>
            <a:xfrm>
              <a:off x="2326169" y="3024245"/>
              <a:ext cx="1838396" cy="1838396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/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266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66">
        <p:fade/>
      </p:transition>
    </mc:Choice>
    <mc:Fallback xmlns="">
      <p:transition spd="med" advTm="12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F1B962-C881-9399-E7F0-326C8A676EF6}"/>
              </a:ext>
            </a:extLst>
          </p:cNvPr>
          <p:cNvGrpSpPr/>
          <p:nvPr/>
        </p:nvGrpSpPr>
        <p:grpSpPr>
          <a:xfrm>
            <a:off x="3356613" y="906525"/>
            <a:ext cx="3333396" cy="4193774"/>
            <a:chOff x="3356613" y="906525"/>
            <a:chExt cx="3333396" cy="4193774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75BBCD6-F5A5-448E-21C3-D85F9FA4E6CF}"/>
                </a:ext>
              </a:extLst>
            </p:cNvPr>
            <p:cNvSpPr/>
            <p:nvPr/>
          </p:nvSpPr>
          <p:spPr>
            <a:xfrm rot="15390758">
              <a:off x="3387451" y="1797741"/>
              <a:ext cx="3302558" cy="3302558"/>
            </a:xfrm>
            <a:prstGeom prst="arc">
              <a:avLst>
                <a:gd name="adj1" fmla="val 18568965"/>
                <a:gd name="adj2" fmla="val 723394"/>
              </a:avLst>
            </a:prstGeom>
            <a:solidFill>
              <a:srgbClr val="7DFFB8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849D68D-3C2A-2AB1-E1EB-78D939A2C9B2}"/>
                </a:ext>
              </a:extLst>
            </p:cNvPr>
            <p:cNvGrpSpPr/>
            <p:nvPr/>
          </p:nvGrpSpPr>
          <p:grpSpPr>
            <a:xfrm rot="19173270">
              <a:off x="3356613" y="906525"/>
              <a:ext cx="2377092" cy="3923025"/>
              <a:chOff x="2056821" y="1208965"/>
              <a:chExt cx="2377092" cy="3923025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D70152FD-751D-9909-5650-62EE9A05527C}"/>
                  </a:ext>
                </a:extLst>
              </p:cNvPr>
              <p:cNvSpPr/>
              <p:nvPr/>
            </p:nvSpPr>
            <p:spPr>
              <a:xfrm rot="17726730">
                <a:off x="2056821" y="2754898"/>
                <a:ext cx="2377092" cy="2377092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762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DBEC3BF-7DB6-4B71-682D-A4DA53AAA3DF}"/>
                      </a:ext>
                    </a:extLst>
                  </p:cNvPr>
                  <p:cNvSpPr txBox="1"/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6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DBEC3BF-7DB6-4B71-682D-A4DA53AAA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4286642" y="594816"/>
            <a:ext cx="3642280" cy="5993960"/>
            <a:chOff x="4301390" y="594816"/>
            <a:chExt cx="364228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BB825F-6750-7392-2DBB-632F23DE2E7A}"/>
                </a:ext>
              </a:extLst>
            </p:cNvPr>
            <p:cNvGrpSpPr/>
            <p:nvPr/>
          </p:nvGrpSpPr>
          <p:grpSpPr>
            <a:xfrm>
              <a:off x="5042600" y="594816"/>
              <a:ext cx="2901070" cy="5844084"/>
              <a:chOff x="9052927" y="594816"/>
              <a:chExt cx="2901070" cy="584408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2E5B282-3E01-D959-3CCA-9D5AEEF5D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2927" y="594816"/>
                <a:ext cx="0" cy="584408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CED75C-E69B-034B-2BF6-74CEF532072B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4532" y="2873913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4532" y="2873913"/>
                    <a:ext cx="1109465" cy="10241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E4648-4298-E933-7040-224AF5AC1E9D}"/>
              </a:ext>
            </a:extLst>
          </p:cNvPr>
          <p:cNvGrpSpPr/>
          <p:nvPr/>
        </p:nvGrpSpPr>
        <p:grpSpPr>
          <a:xfrm>
            <a:off x="3048966" y="11589"/>
            <a:ext cx="7839535" cy="5485460"/>
            <a:chOff x="3048966" y="11589"/>
            <a:chExt cx="7839535" cy="54854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5415795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FA504E-623B-9CAC-1BD2-7CEB56CAA60D}"/>
                </a:ext>
              </a:extLst>
            </p:cNvPr>
            <p:cNvGrpSpPr/>
            <p:nvPr/>
          </p:nvGrpSpPr>
          <p:grpSpPr>
            <a:xfrm rot="17767629">
              <a:off x="4226004" y="-1165449"/>
              <a:ext cx="5485460" cy="7839535"/>
              <a:chOff x="7806690" y="919960"/>
              <a:chExt cx="5485460" cy="783953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0D94130-BAC9-074F-ECB0-BEF17AB9B7E9}"/>
                  </a:ext>
                </a:extLst>
              </p:cNvPr>
              <p:cNvCxnSpPr>
                <a:cxnSpLocks/>
              </p:cNvCxnSpPr>
              <p:nvPr/>
            </p:nvCxnSpPr>
            <p:spPr>
              <a:xfrm rot="3832371">
                <a:off x="6512092" y="2214558"/>
                <a:ext cx="5081668" cy="2492471"/>
              </a:xfrm>
              <a:prstGeom prst="line">
                <a:avLst/>
              </a:prstGeom>
              <a:ln w="762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4EBD3B5-64A5-7B1A-A393-DE615157DFC5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/>
                  <p:nvPr/>
                </p:nvSpPr>
                <p:spPr>
                  <a:xfrm rot="3832371">
                    <a:off x="9642867" y="5110211"/>
                    <a:ext cx="6127028" cy="11715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CA" sz="6000" b="0" i="0" dirty="0">
                        <a:solidFill>
                          <a:srgbClr val="C00000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CA" sz="4800" dirty="0">
                        <a:solidFill>
                          <a:srgbClr val="002060"/>
                        </a:solidFill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832371">
                    <a:off x="9642867" y="5110211"/>
                    <a:ext cx="6127028" cy="11715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B1159A-A80F-AFFE-DF64-06593D49738B}"/>
              </a:ext>
            </a:extLst>
          </p:cNvPr>
          <p:cNvGrpSpPr/>
          <p:nvPr/>
        </p:nvGrpSpPr>
        <p:grpSpPr>
          <a:xfrm rot="2700000">
            <a:off x="4572998" y="1965078"/>
            <a:ext cx="1731668" cy="2561111"/>
            <a:chOff x="2339200" y="2197472"/>
            <a:chExt cx="1731668" cy="256111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83993B-1DDE-D84E-CB9E-AD9480DCA071}"/>
                </a:ext>
              </a:extLst>
            </p:cNvPr>
            <p:cNvSpPr/>
            <p:nvPr/>
          </p:nvSpPr>
          <p:spPr>
            <a:xfrm rot="17726730">
              <a:off x="2339200" y="3026915"/>
              <a:ext cx="1731668" cy="1731668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/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7C6BFF-DCC1-D687-18D9-81933F0EEC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18040" y="1820880"/>
              <a:ext cx="4549320" cy="144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7C6BFF-DCC1-D687-18D9-81933F0EEC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8680" y="1811520"/>
                <a:ext cx="4568040" cy="162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22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63320-1619-CAE4-A3CD-1A520CC823D3}"/>
                  </a:ext>
                </a:extLst>
              </p:cNvPr>
              <p:cNvSpPr txBox="1"/>
              <p:nvPr/>
            </p:nvSpPr>
            <p:spPr>
              <a:xfrm>
                <a:off x="268911" y="3681771"/>
                <a:ext cx="5020597" cy="2819875"/>
              </a:xfrm>
              <a:prstGeom prst="rect">
                <a:avLst/>
              </a:prstGeom>
              <a:solidFill>
                <a:srgbClr val="EAF2FA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e>
                          </m:d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7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CA" sz="72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663320-1619-CAE4-A3CD-1A520CC82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11" y="3681771"/>
                <a:ext cx="5020597" cy="2819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0715-F951-36E6-5E5B-8100B40C66B9}"/>
                  </a:ext>
                </a:extLst>
              </p:cNvPr>
              <p:cNvSpPr txBox="1"/>
              <p:nvPr/>
            </p:nvSpPr>
            <p:spPr>
              <a:xfrm>
                <a:off x="5543550" y="2986569"/>
                <a:ext cx="6648450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𝐴𝐵𝐶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1</m:t>
                      </m:r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50715-F951-36E6-5E5B-8100B40C6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2986569"/>
                <a:ext cx="6648450" cy="3785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74FA38-0DCE-1840-E3D5-DCF1117648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7040" y="501120"/>
              <a:ext cx="7893720" cy="6270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74FA38-0DCE-1840-E3D5-DCF1117648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7680" y="491760"/>
                <a:ext cx="7912440" cy="628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08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99"/>
    </mc:Choice>
    <mc:Fallback xmlns="">
      <p:transition advTm="31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6FA1B-D7F2-188C-1A6D-B8401E38197C}"/>
              </a:ext>
            </a:extLst>
          </p:cNvPr>
          <p:cNvGrpSpPr/>
          <p:nvPr/>
        </p:nvGrpSpPr>
        <p:grpSpPr>
          <a:xfrm>
            <a:off x="5852843" y="2014085"/>
            <a:ext cx="6339157" cy="5330511"/>
            <a:chOff x="4026040" y="5049061"/>
            <a:chExt cx="3657336" cy="30754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FA0932-597F-E5A4-3B08-C053CDBA7C92}"/>
                </a:ext>
              </a:extLst>
            </p:cNvPr>
            <p:cNvGrpSpPr/>
            <p:nvPr/>
          </p:nvGrpSpPr>
          <p:grpSpPr>
            <a:xfrm>
              <a:off x="4909865" y="6733115"/>
              <a:ext cx="2773511" cy="1125121"/>
              <a:chOff x="9052927" y="2685716"/>
              <a:chExt cx="2773511" cy="112512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8532837-432F-DC3B-AF61-2B0ECE2DA862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228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96D2CD9-00E7-07FA-39C6-9F3C2C9071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96D2CD9-00E7-07FA-39C6-9F3C2C907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644143-8185-A9E1-CB04-A1060B65EFFA}"/>
                </a:ext>
              </a:extLst>
            </p:cNvPr>
            <p:cNvGrpSpPr/>
            <p:nvPr/>
          </p:nvGrpSpPr>
          <p:grpSpPr>
            <a:xfrm rot="17767629">
              <a:off x="4195941" y="5978184"/>
              <a:ext cx="2633220" cy="774973"/>
              <a:chOff x="9035008" y="3058765"/>
              <a:chExt cx="2633220" cy="774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B2EA5A6-88AA-B594-DE84-6B73B2C7F753}"/>
                  </a:ext>
                </a:extLst>
              </p:cNvPr>
              <p:cNvCxnSpPr/>
              <p:nvPr/>
            </p:nvCxnSpPr>
            <p:spPr>
              <a:xfrm>
                <a:off x="9035008" y="3428980"/>
                <a:ext cx="1759842" cy="0"/>
              </a:xfrm>
              <a:prstGeom prst="straightConnector1">
                <a:avLst/>
              </a:prstGeom>
              <a:ln w="228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7B7211A-59AE-B002-E7AA-3100F850800D}"/>
                      </a:ext>
                    </a:extLst>
                  </p:cNvPr>
                  <p:cNvSpPr txBox="1"/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0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7B7211A-59AE-B002-E7AA-3100F8508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8E81F7A-A010-4B98-38D6-0FC93B509FDD}"/>
                </a:ext>
              </a:extLst>
            </p:cNvPr>
            <p:cNvGrpSpPr/>
            <p:nvPr/>
          </p:nvGrpSpPr>
          <p:grpSpPr>
            <a:xfrm rot="2700000">
              <a:off x="4489412" y="5929426"/>
              <a:ext cx="1731668" cy="2658411"/>
              <a:chOff x="2339200" y="2100172"/>
              <a:chExt cx="1731668" cy="2658411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4130F89-A2CF-3902-1453-34EA11670DEE}"/>
                  </a:ext>
                </a:extLst>
              </p:cNvPr>
              <p:cNvSpPr/>
              <p:nvPr/>
            </p:nvSpPr>
            <p:spPr>
              <a:xfrm rot="17726730">
                <a:off x="2339200" y="3026915"/>
                <a:ext cx="1731668" cy="1731668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79DF84B-C996-618F-0816-9B64EF80432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8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79DF84B-C996-618F-0816-9B64EF8043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E0D3E6-9553-2990-209A-FD1E8C1455AC}"/>
              </a:ext>
            </a:extLst>
          </p:cNvPr>
          <p:cNvGrpSpPr/>
          <p:nvPr/>
        </p:nvGrpSpPr>
        <p:grpSpPr>
          <a:xfrm>
            <a:off x="1459433" y="2178660"/>
            <a:ext cx="3078535" cy="1817940"/>
            <a:chOff x="1459433" y="2178660"/>
            <a:chExt cx="3078535" cy="1817940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5179940-D38B-7F1C-D03E-CD141EDC865E}"/>
                </a:ext>
              </a:extLst>
            </p:cNvPr>
            <p:cNvSpPr/>
            <p:nvPr/>
          </p:nvSpPr>
          <p:spPr>
            <a:xfrm rot="5400000">
              <a:off x="2548895" y="1734335"/>
              <a:ext cx="707922" cy="159657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E5E6C4-24BD-DA74-CEB7-AE329AAE44CF}"/>
                </a:ext>
              </a:extLst>
            </p:cNvPr>
            <p:cNvSpPr txBox="1"/>
            <p:nvPr/>
          </p:nvSpPr>
          <p:spPr>
            <a:xfrm>
              <a:off x="1459433" y="2888604"/>
              <a:ext cx="307853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/>
                <a:t>“</a:t>
              </a:r>
              <a:r>
                <a:rPr lang="en-GB" sz="6600" dirty="0" err="1"/>
                <a:t>versor</a:t>
              </a:r>
              <a:r>
                <a:rPr lang="en-GB" sz="6600" dirty="0"/>
                <a:t>”</a:t>
              </a:r>
              <a:endParaRPr lang="en-CA" sz="6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39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18">
        <p:fade/>
      </p:transition>
    </mc:Choice>
    <mc:Fallback xmlns="">
      <p:transition spd="med" advTm="13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6FA1B-D7F2-188C-1A6D-B8401E38197C}"/>
              </a:ext>
            </a:extLst>
          </p:cNvPr>
          <p:cNvGrpSpPr/>
          <p:nvPr/>
        </p:nvGrpSpPr>
        <p:grpSpPr>
          <a:xfrm>
            <a:off x="5852843" y="2014085"/>
            <a:ext cx="6339157" cy="5330511"/>
            <a:chOff x="4026040" y="5049061"/>
            <a:chExt cx="3657336" cy="30754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FA0932-597F-E5A4-3B08-C053CDBA7C92}"/>
                </a:ext>
              </a:extLst>
            </p:cNvPr>
            <p:cNvGrpSpPr/>
            <p:nvPr/>
          </p:nvGrpSpPr>
          <p:grpSpPr>
            <a:xfrm>
              <a:off x="4909865" y="6733115"/>
              <a:ext cx="2773511" cy="1125121"/>
              <a:chOff x="9052927" y="2685716"/>
              <a:chExt cx="2773511" cy="1125121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8532837-432F-DC3B-AF61-2B0ECE2DA862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228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96D2CD9-00E7-07FA-39C6-9F3C2C9071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96D2CD9-00E7-07FA-39C6-9F3C2C907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644143-8185-A9E1-CB04-A1060B65EFFA}"/>
                </a:ext>
              </a:extLst>
            </p:cNvPr>
            <p:cNvGrpSpPr/>
            <p:nvPr/>
          </p:nvGrpSpPr>
          <p:grpSpPr>
            <a:xfrm rot="17767629">
              <a:off x="4195941" y="5978184"/>
              <a:ext cx="2633220" cy="774973"/>
              <a:chOff x="9035008" y="3058765"/>
              <a:chExt cx="2633220" cy="774973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B2EA5A6-88AA-B594-DE84-6B73B2C7F753}"/>
                  </a:ext>
                </a:extLst>
              </p:cNvPr>
              <p:cNvCxnSpPr/>
              <p:nvPr/>
            </p:nvCxnSpPr>
            <p:spPr>
              <a:xfrm>
                <a:off x="9035008" y="3428980"/>
                <a:ext cx="1759842" cy="0"/>
              </a:xfrm>
              <a:prstGeom prst="straightConnector1">
                <a:avLst/>
              </a:prstGeom>
              <a:ln w="228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7B7211A-59AE-B002-E7AA-3100F850800D}"/>
                      </a:ext>
                    </a:extLst>
                  </p:cNvPr>
                  <p:cNvSpPr txBox="1"/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0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7B7211A-59AE-B002-E7AA-3100F8508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8E81F7A-A010-4B98-38D6-0FC93B509FDD}"/>
                </a:ext>
              </a:extLst>
            </p:cNvPr>
            <p:cNvGrpSpPr/>
            <p:nvPr/>
          </p:nvGrpSpPr>
          <p:grpSpPr>
            <a:xfrm rot="2700000">
              <a:off x="4489412" y="5929426"/>
              <a:ext cx="1731668" cy="2658411"/>
              <a:chOff x="2339200" y="2100172"/>
              <a:chExt cx="1731668" cy="2658411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4130F89-A2CF-3902-1453-34EA11670DEE}"/>
                  </a:ext>
                </a:extLst>
              </p:cNvPr>
              <p:cNvSpPr/>
              <p:nvPr/>
            </p:nvSpPr>
            <p:spPr>
              <a:xfrm rot="17726730">
                <a:off x="2339200" y="3026915"/>
                <a:ext cx="1731668" cy="1731668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79DF84B-C996-618F-0816-9B64EF80432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8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79DF84B-C996-618F-0816-9B64EF8043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E0D3E6-9553-2990-209A-FD1E8C1455AC}"/>
              </a:ext>
            </a:extLst>
          </p:cNvPr>
          <p:cNvGrpSpPr/>
          <p:nvPr/>
        </p:nvGrpSpPr>
        <p:grpSpPr>
          <a:xfrm>
            <a:off x="2104570" y="2178660"/>
            <a:ext cx="1642491" cy="1827366"/>
            <a:chOff x="2104570" y="2178660"/>
            <a:chExt cx="1642491" cy="1827366"/>
          </a:xfrm>
        </p:grpSpPr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5179940-D38B-7F1C-D03E-CD141EDC865E}"/>
                </a:ext>
              </a:extLst>
            </p:cNvPr>
            <p:cNvSpPr/>
            <p:nvPr/>
          </p:nvSpPr>
          <p:spPr>
            <a:xfrm rot="5400000">
              <a:off x="2548895" y="1734335"/>
              <a:ext cx="707922" cy="159657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E5E6C4-24BD-DA74-CEB7-AE329AAE44CF}"/>
                    </a:ext>
                  </a:extLst>
                </p:cNvPr>
                <p:cNvSpPr txBox="1"/>
                <p:nvPr/>
              </p:nvSpPr>
              <p:spPr>
                <a:xfrm>
                  <a:off x="2274350" y="2888604"/>
                  <a:ext cx="1472711" cy="11174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6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E5E6C4-24BD-DA74-CEB7-AE329AAE4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4350" y="2888604"/>
                  <a:ext cx="1472711" cy="11174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D069BD-4F34-FC5A-63CC-FB31C10EDC63}"/>
              </a:ext>
            </a:extLst>
          </p:cNvPr>
          <p:cNvGrpSpPr/>
          <p:nvPr/>
        </p:nvGrpSpPr>
        <p:grpSpPr>
          <a:xfrm>
            <a:off x="4888576" y="2178660"/>
            <a:ext cx="1642491" cy="1827366"/>
            <a:chOff x="2104570" y="2178660"/>
            <a:chExt cx="1642491" cy="1827366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A0A26B6-B633-BF22-A248-3417C3CEF773}"/>
                </a:ext>
              </a:extLst>
            </p:cNvPr>
            <p:cNvSpPr/>
            <p:nvPr/>
          </p:nvSpPr>
          <p:spPr>
            <a:xfrm rot="5400000">
              <a:off x="2548895" y="1734335"/>
              <a:ext cx="707922" cy="159657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9D0385-04EB-E37D-26A4-31142DFBB84C}"/>
                    </a:ext>
                  </a:extLst>
                </p:cNvPr>
                <p:cNvSpPr txBox="1"/>
                <p:nvPr/>
              </p:nvSpPr>
              <p:spPr>
                <a:xfrm>
                  <a:off x="2274350" y="2888604"/>
                  <a:ext cx="1472711" cy="11174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6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B9D0385-04EB-E37D-26A4-31142DFBB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4350" y="2888604"/>
                  <a:ext cx="1472711" cy="11174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8423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4">
        <p:fade/>
      </p:transition>
    </mc:Choice>
    <mc:Fallback xmlns="">
      <p:transition spd="med" advTm="5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85779"/>
                <a:ext cx="12565625" cy="2092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72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229">
        <p:fade/>
      </p:transition>
    </mc:Choice>
    <mc:Fallback xmlns="">
      <p:transition spd="med" advTm="68229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677" y="56282"/>
                <a:ext cx="4606275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-29497" y="85779"/>
                <a:ext cx="12565625" cy="6828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Sup>
                            <m:sSub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9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9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3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9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9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39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9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9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39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9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9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9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9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39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7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7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7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7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7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7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GB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7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7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7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7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7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7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7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7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7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7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7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7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85779"/>
                <a:ext cx="12565625" cy="6828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9B840A-C23C-7CCC-CCC6-0B2A48098A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4160" y="223560"/>
              <a:ext cx="9291960" cy="6336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9B840A-C23C-7CCC-CCC6-0B2A48098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4800" y="214200"/>
                <a:ext cx="9310680" cy="6355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93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8229"/>
    </mc:Choice>
    <mc:Fallback xmlns="">
      <p:transition advTm="6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   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/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770D0E0-852C-EB5C-DF08-799E677AB23D}"/>
              </a:ext>
            </a:extLst>
          </p:cNvPr>
          <p:cNvGrpSpPr/>
          <p:nvPr/>
        </p:nvGrpSpPr>
        <p:grpSpPr>
          <a:xfrm>
            <a:off x="830900" y="1943029"/>
            <a:ext cx="6339157" cy="5330511"/>
            <a:chOff x="4026040" y="5049061"/>
            <a:chExt cx="3657336" cy="30754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5EAD11-E997-EB1E-9097-4628E23D57A1}"/>
                </a:ext>
              </a:extLst>
            </p:cNvPr>
            <p:cNvGrpSpPr/>
            <p:nvPr/>
          </p:nvGrpSpPr>
          <p:grpSpPr>
            <a:xfrm>
              <a:off x="4909865" y="6733115"/>
              <a:ext cx="2773511" cy="1125121"/>
              <a:chOff x="9052927" y="2685716"/>
              <a:chExt cx="2773511" cy="1125121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5470E53-5185-F372-F28B-444C8BFF9EF2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228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9B9D42C-81A2-1C06-0500-169FD02B2F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96D2CD9-00E7-07FA-39C6-9F3C2C9071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16973" y="2685716"/>
                    <a:ext cx="1109465" cy="11251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6C5A40-E831-946F-FD82-A5526BD941E3}"/>
                </a:ext>
              </a:extLst>
            </p:cNvPr>
            <p:cNvGrpSpPr/>
            <p:nvPr/>
          </p:nvGrpSpPr>
          <p:grpSpPr>
            <a:xfrm rot="17767629">
              <a:off x="4195941" y="5978184"/>
              <a:ext cx="2633220" cy="774973"/>
              <a:chOff x="9035008" y="3058765"/>
              <a:chExt cx="2633220" cy="77497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4120978-3BB0-A6EF-10C2-AA81D77D1668}"/>
                  </a:ext>
                </a:extLst>
              </p:cNvPr>
              <p:cNvCxnSpPr/>
              <p:nvPr/>
            </p:nvCxnSpPr>
            <p:spPr>
              <a:xfrm>
                <a:off x="9035008" y="3428980"/>
                <a:ext cx="1759842" cy="0"/>
              </a:xfrm>
              <a:prstGeom prst="straightConnector1">
                <a:avLst/>
              </a:prstGeom>
              <a:ln w="2286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E19DC99-1DD9-3403-793F-1F15E14D9CAD}"/>
                      </a:ext>
                    </a:extLst>
                  </p:cNvPr>
                  <p:cNvSpPr txBox="1"/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0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10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7B7211A-59AE-B002-E7AA-3100F8508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832371">
                    <a:off x="10718181" y="2883691"/>
                    <a:ext cx="774973" cy="11251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E905E-D2D7-F7F6-F467-E28A65C7582C}"/>
                </a:ext>
              </a:extLst>
            </p:cNvPr>
            <p:cNvGrpSpPr/>
            <p:nvPr/>
          </p:nvGrpSpPr>
          <p:grpSpPr>
            <a:xfrm rot="2700000">
              <a:off x="4489412" y="5929426"/>
              <a:ext cx="1731668" cy="2658411"/>
              <a:chOff x="2339200" y="2100172"/>
              <a:chExt cx="1731668" cy="2658411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6CB95719-245D-EAB8-63B4-73C9C57F0A4F}"/>
                  </a:ext>
                </a:extLst>
              </p:cNvPr>
              <p:cNvSpPr/>
              <p:nvPr/>
            </p:nvSpPr>
            <p:spPr>
              <a:xfrm rot="17726730">
                <a:off x="2339200" y="3026915"/>
                <a:ext cx="1731668" cy="1731668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79BAC23-C8E1-F347-AB55-F270E85F8B29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8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79DF84B-C996-618F-0816-9B64EF8043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3079126" y="2100172"/>
                    <a:ext cx="924494" cy="9206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91AFA0-A252-5950-769C-739F8D481EC8}"/>
              </a:ext>
            </a:extLst>
          </p:cNvPr>
          <p:cNvSpPr txBox="1"/>
          <p:nvPr/>
        </p:nvSpPr>
        <p:spPr>
          <a:xfrm>
            <a:off x="4416162" y="2615445"/>
            <a:ext cx="2753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(unit vector)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6BDA94-B52A-724B-350A-D1FCB179C0D8}"/>
              </a:ext>
            </a:extLst>
          </p:cNvPr>
          <p:cNvSpPr txBox="1"/>
          <p:nvPr/>
        </p:nvSpPr>
        <p:spPr>
          <a:xfrm>
            <a:off x="6888315" y="5483078"/>
            <a:ext cx="2753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(unit vector)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3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1"/>
    </mc:Choice>
    <mc:Fallback xmlns="">
      <p:transition spd="slow" advTm="2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   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/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FCA1B6-FD0B-5DBF-4376-AAA0BBB91E88}"/>
              </a:ext>
            </a:extLst>
          </p:cNvPr>
          <p:cNvCxnSpPr>
            <a:cxnSpLocks/>
          </p:cNvCxnSpPr>
          <p:nvPr/>
        </p:nvCxnSpPr>
        <p:spPr>
          <a:xfrm>
            <a:off x="0" y="22497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EE4FD-7138-D3D8-68B5-E5CCBAD642E2}"/>
                  </a:ext>
                </a:extLst>
              </p:cNvPr>
              <p:cNvSpPr txBox="1"/>
              <p:nvPr/>
            </p:nvSpPr>
            <p:spPr>
              <a:xfrm>
                <a:off x="174354" y="2413337"/>
                <a:ext cx="41073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6000" dirty="0" err="1"/>
                  <a:t>versor</a:t>
                </a:r>
                <a:r>
                  <a:rPr lang="en-CA" sz="6000" dirty="0"/>
                  <a:t>:  </a:t>
                </a:r>
                <a:r>
                  <a:rPr lang="en-CA" sz="6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EE4FD-7138-D3D8-68B5-E5CCBAD6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54" y="2413337"/>
                <a:ext cx="4107362" cy="1015663"/>
              </a:xfrm>
              <a:prstGeom prst="rect">
                <a:avLst/>
              </a:prstGeom>
              <a:blipFill>
                <a:blip r:embed="rId5"/>
                <a:stretch>
                  <a:fillRect l="-9064" t="-17964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8544A-3247-4ACF-DAC1-209D5AAD1D95}"/>
                  </a:ext>
                </a:extLst>
              </p:cNvPr>
              <p:cNvSpPr txBox="1"/>
              <p:nvPr/>
            </p:nvSpPr>
            <p:spPr>
              <a:xfrm>
                <a:off x="4361470" y="2413337"/>
                <a:ext cx="3331101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8544A-3247-4ACF-DAC1-209D5AAD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70" y="2413337"/>
                <a:ext cx="3331101" cy="10926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EA0DD-DF45-4281-E6EF-F74141ECE342}"/>
                  </a:ext>
                </a:extLst>
              </p:cNvPr>
              <p:cNvSpPr txBox="1"/>
              <p:nvPr/>
            </p:nvSpPr>
            <p:spPr>
              <a:xfrm>
                <a:off x="4405013" y="3669565"/>
                <a:ext cx="6691158" cy="144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6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EA0DD-DF45-4281-E6EF-F74141ECE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13" y="3669565"/>
                <a:ext cx="6691158" cy="1441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C88950-02DF-36CD-7550-BE03D8C29037}"/>
              </a:ext>
            </a:extLst>
          </p:cNvPr>
          <p:cNvSpPr txBox="1"/>
          <p:nvPr/>
        </p:nvSpPr>
        <p:spPr>
          <a:xfrm>
            <a:off x="7489187" y="2433872"/>
            <a:ext cx="4267201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(</a:t>
            </a:r>
            <a:r>
              <a:rPr lang="en-CA" sz="3600" b="1" u="sng" dirty="0"/>
              <a:t>NOT</a:t>
            </a:r>
            <a:r>
              <a:rPr lang="en-CA" sz="3600" dirty="0"/>
              <a:t> wedge product) </a:t>
            </a:r>
          </a:p>
          <a:p>
            <a:pPr algn="ctr"/>
            <a:r>
              <a:rPr lang="en-CA" sz="3600" dirty="0"/>
              <a:t>(</a:t>
            </a:r>
            <a:r>
              <a:rPr lang="en-CA" sz="3600" b="1" u="sng" dirty="0"/>
              <a:t>NOT</a:t>
            </a:r>
            <a:r>
              <a:rPr lang="en-CA" sz="3600" dirty="0"/>
              <a:t> bivector)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78A905-83C1-9E0B-5B6D-0394BA1B27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8400" y="3389760"/>
              <a:ext cx="903600" cy="129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78A905-83C1-9E0B-5B6D-0394BA1B2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9040" y="3380400"/>
                <a:ext cx="922320" cy="148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667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29">
        <p:fade/>
      </p:transition>
    </mc:Choice>
    <mc:Fallback xmlns="">
      <p:transition spd="med" advTm="16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7A7846-32CC-2726-1AFB-2AC33F8AC5DC}"/>
              </a:ext>
            </a:extLst>
          </p:cNvPr>
          <p:cNvGrpSpPr/>
          <p:nvPr/>
        </p:nvGrpSpPr>
        <p:grpSpPr>
          <a:xfrm>
            <a:off x="-115513" y="1845091"/>
            <a:ext cx="5490000" cy="4715196"/>
            <a:chOff x="6369772" y="273590"/>
            <a:chExt cx="5730573" cy="492181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9C5A31-3670-F326-D5B1-5D7E23400A15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3EEDFF-B03D-F749-9338-636907EE7A66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BAC47E4-A791-4A39-7DD5-1DFAD39D7E9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6D8EC692-87B0-DDEE-A945-3D21BB15C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766FD09-A38A-7269-5344-183B21A27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567147F-88FC-C0E9-566A-8ED158B862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E567147F-88FC-C0E9-566A-8ED158B862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555BB2F-4537-BCA6-9917-9D41EF4E09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555BB2F-4537-BCA6-9917-9D41EF4E09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D80036-47BC-689C-DCB6-2F1205E02B13}"/>
                    </a:ext>
                  </a:extLst>
                </p:cNvPr>
                <p:cNvSpPr txBox="1"/>
                <p:nvPr/>
              </p:nvSpPr>
              <p:spPr>
                <a:xfrm>
                  <a:off x="8344329" y="273590"/>
                  <a:ext cx="747072" cy="12529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72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D80036-47BC-689C-DCB6-2F1205E02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329" y="273590"/>
                  <a:ext cx="747072" cy="12529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D4B3BD-5AD7-B4B9-BA14-87A56B55815E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D4B3BD-5AD7-B4B9-BA14-87A56B5581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CB0297-EADA-6D95-07BC-BB22BC919000}"/>
                    </a:ext>
                  </a:extLst>
                </p:cNvPr>
                <p:cNvSpPr txBox="1"/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CB0297-EADA-6D95-07BC-BB22BC919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5F32C-2E79-186A-474C-9098A75AC9EB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95F32C-2E79-186A-474C-9098A75AC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8E56CD-E647-0F09-2927-87AC221B802A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5B82D4-7DFB-8974-243D-9F804D0EB8D2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BC5C97-762B-9AC0-D65E-EFA1F036A8F8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3A8C75-E230-F151-0754-D7433E9DBFA3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1793E5F-160F-4024-E846-CF1F4913992E}"/>
              </a:ext>
            </a:extLst>
          </p:cNvPr>
          <p:cNvSpPr txBox="1"/>
          <p:nvPr/>
        </p:nvSpPr>
        <p:spPr>
          <a:xfrm>
            <a:off x="17525" y="58499"/>
            <a:ext cx="6078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Unit-length </a:t>
            </a:r>
            <a:br>
              <a:rPr lang="en-GB" sz="6000" dirty="0"/>
            </a:br>
            <a:r>
              <a:rPr lang="en-GB" sz="6000" dirty="0"/>
              <a:t>Complex Numbers 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2C849AA-9524-54AA-046D-BB45585B4191}"/>
              </a:ext>
            </a:extLst>
          </p:cNvPr>
          <p:cNvCxnSpPr>
            <a:cxnSpLocks/>
          </p:cNvCxnSpPr>
          <p:nvPr/>
        </p:nvCxnSpPr>
        <p:spPr>
          <a:xfrm flipV="1">
            <a:off x="6168066" y="-26530"/>
            <a:ext cx="0" cy="6884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EF112-4B42-8791-DF0A-28EC5CEA2A20}"/>
                  </a:ext>
                </a:extLst>
              </p:cNvPr>
              <p:cNvSpPr txBox="1"/>
              <p:nvPr/>
            </p:nvSpPr>
            <p:spPr>
              <a:xfrm>
                <a:off x="6244106" y="-55801"/>
                <a:ext cx="37389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GB" sz="8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8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4EF112-4B42-8791-DF0A-28EC5CEA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06" y="-55801"/>
                <a:ext cx="3738993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B5A1571-87E1-BE10-A90D-A54C557F595E}"/>
              </a:ext>
            </a:extLst>
          </p:cNvPr>
          <p:cNvGrpSpPr/>
          <p:nvPr/>
        </p:nvGrpSpPr>
        <p:grpSpPr>
          <a:xfrm>
            <a:off x="6378963" y="2264702"/>
            <a:ext cx="4031700" cy="4059266"/>
            <a:chOff x="-4597089" y="473615"/>
            <a:chExt cx="3144842" cy="3166341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6174BF9-8D0E-FE3B-8F5F-739353EC5E5D}"/>
                </a:ext>
              </a:extLst>
            </p:cNvPr>
            <p:cNvCxnSpPr>
              <a:cxnSpLocks/>
            </p:cNvCxnSpPr>
            <p:nvPr/>
          </p:nvCxnSpPr>
          <p:spPr>
            <a:xfrm>
              <a:off x="-4597089" y="2137062"/>
              <a:ext cx="314484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D4D128-BABC-BBCE-2B91-53934582BA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94193" y="473615"/>
              <a:ext cx="0" cy="3166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BAC4B5-2047-4DC4-2E01-A92C41A34A3B}"/>
              </a:ext>
            </a:extLst>
          </p:cNvPr>
          <p:cNvGrpSpPr/>
          <p:nvPr/>
        </p:nvGrpSpPr>
        <p:grpSpPr>
          <a:xfrm>
            <a:off x="6828598" y="2135612"/>
            <a:ext cx="3648584" cy="3339705"/>
            <a:chOff x="7423609" y="2143312"/>
            <a:chExt cx="3648584" cy="3339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1F4DAA9-5267-302A-D925-37B674F52034}"/>
                    </a:ext>
                  </a:extLst>
                </p:cNvPr>
                <p:cNvSpPr txBox="1"/>
                <p:nvPr/>
              </p:nvSpPr>
              <p:spPr>
                <a:xfrm>
                  <a:off x="9670977" y="4282688"/>
                  <a:ext cx="140121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1F4DAA9-5267-302A-D925-37B674F52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0977" y="4282688"/>
                  <a:ext cx="1401216" cy="12003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C3FDB1-F308-F7E3-70E2-800448141193}"/>
                </a:ext>
              </a:extLst>
            </p:cNvPr>
            <p:cNvGrpSpPr/>
            <p:nvPr/>
          </p:nvGrpSpPr>
          <p:grpSpPr>
            <a:xfrm>
              <a:off x="8899554" y="2436982"/>
              <a:ext cx="1973082" cy="1982584"/>
              <a:chOff x="8899554" y="2436982"/>
              <a:chExt cx="1973082" cy="1982584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4F31976-5713-F435-F53F-18820577A9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8075" y="4404432"/>
                <a:ext cx="1944561" cy="15134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42B5C9C-661E-BEB9-0F03-CEF9D33000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34840" y="3401696"/>
                <a:ext cx="1944561" cy="15134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95B46FA-1222-49EE-C134-C4FF1E0005DF}"/>
                    </a:ext>
                  </a:extLst>
                </p:cNvPr>
                <p:cNvSpPr txBox="1"/>
                <p:nvPr/>
              </p:nvSpPr>
              <p:spPr>
                <a:xfrm>
                  <a:off x="7423609" y="2143312"/>
                  <a:ext cx="1415644" cy="13019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72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95B46FA-1222-49EE-C134-C4FF1E000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609" y="2143312"/>
                  <a:ext cx="1415644" cy="13019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3A6E488-5F4E-F58A-5BC3-C6A2EB204B88}"/>
                  </a:ext>
                </a:extLst>
              </p:cNvPr>
              <p:cNvSpPr txBox="1"/>
              <p:nvPr/>
            </p:nvSpPr>
            <p:spPr>
              <a:xfrm>
                <a:off x="3425720" y="5794761"/>
                <a:ext cx="2440091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3A6E488-5F4E-F58A-5BC3-C6A2EB20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20" y="5794761"/>
                <a:ext cx="2440091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7CF57BE-AB38-4D08-67B9-B9605A6A22AF}"/>
                  </a:ext>
                </a:extLst>
              </p:cNvPr>
              <p:cNvSpPr txBox="1"/>
              <p:nvPr/>
            </p:nvSpPr>
            <p:spPr>
              <a:xfrm>
                <a:off x="8874852" y="5788629"/>
                <a:ext cx="3136756" cy="8462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GB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GB" sz="36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7CF57BE-AB38-4D08-67B9-B9605A6A2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52" y="5788629"/>
                <a:ext cx="3136756" cy="8462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66BA561-E52F-37AC-51BF-86E699E59943}"/>
              </a:ext>
            </a:extLst>
          </p:cNvPr>
          <p:cNvGrpSpPr/>
          <p:nvPr/>
        </p:nvGrpSpPr>
        <p:grpSpPr>
          <a:xfrm>
            <a:off x="9751750" y="737671"/>
            <a:ext cx="2156931" cy="3265764"/>
            <a:chOff x="9751750" y="737671"/>
            <a:chExt cx="2156931" cy="32657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A62FD5B-2CDD-011D-09CE-65DE4496009C}"/>
                </a:ext>
              </a:extLst>
            </p:cNvPr>
            <p:cNvGrpSpPr/>
            <p:nvPr/>
          </p:nvGrpSpPr>
          <p:grpSpPr>
            <a:xfrm>
              <a:off x="9751750" y="1845091"/>
              <a:ext cx="2156931" cy="2158344"/>
              <a:chOff x="11247465" y="3145700"/>
              <a:chExt cx="2741784" cy="2743580"/>
            </a:xfrm>
          </p:grpSpPr>
          <p:sp>
            <p:nvSpPr>
              <p:cNvPr id="87" name="Parallelogram 86">
                <a:extLst>
                  <a:ext uri="{FF2B5EF4-FFF2-40B4-BE49-F238E27FC236}">
                    <a16:creationId xmlns:a16="http://schemas.microsoft.com/office/drawing/2014/main" id="{A851E94B-2FA6-F498-994D-F61B96B6AA6D}"/>
                  </a:ext>
                </a:extLst>
              </p:cNvPr>
              <p:cNvSpPr/>
              <p:nvPr/>
            </p:nvSpPr>
            <p:spPr>
              <a:xfrm>
                <a:off x="11247465" y="3223889"/>
                <a:ext cx="2688029" cy="2582631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9272ACD-FE40-D5B9-7832-BE5C4AE9538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63748" y="4553987"/>
                <a:ext cx="2670584" cy="1"/>
              </a:xfrm>
              <a:prstGeom prst="straightConnector1">
                <a:avLst/>
              </a:prstGeom>
              <a:ln w="127000"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F1F88CDE-DA58-77AB-7125-C6B2731B7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18665" y="5806523"/>
                <a:ext cx="2670584" cy="1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B23327D-934E-1587-3EE2-86851219AA6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1289373" y="3237290"/>
                <a:ext cx="2670584" cy="1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962B28DA-B618-5493-0CD6-5BCCFE6E8BB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644289" y="4480991"/>
                <a:ext cx="2670584" cy="1"/>
              </a:xfrm>
              <a:prstGeom prst="straightConnector1">
                <a:avLst/>
              </a:prstGeom>
              <a:ln w="1270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DD5F04A-4FD2-73AD-C6A0-0DE9564DE8CC}"/>
                  </a:ext>
                </a:extLst>
              </p:cNvPr>
              <p:cNvGrpSpPr/>
              <p:nvPr/>
            </p:nvGrpSpPr>
            <p:grpSpPr>
              <a:xfrm>
                <a:off x="12084149" y="3956687"/>
                <a:ext cx="1226154" cy="1179220"/>
                <a:chOff x="1835379" y="1610403"/>
                <a:chExt cx="1797711" cy="1728900"/>
              </a:xfrm>
            </p:grpSpPr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EA7EF5AE-5B40-317D-3327-93DDF92F3532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7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 dirty="0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F318AB23-1056-195C-B578-3E7D02384EE0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6AD51C9-FE7E-BD7A-D4F3-FC57362FC6BA}"/>
                    </a:ext>
                  </a:extLst>
                </p:cNvPr>
                <p:cNvSpPr txBox="1"/>
                <p:nvPr/>
              </p:nvSpPr>
              <p:spPr>
                <a:xfrm>
                  <a:off x="9983103" y="737671"/>
                  <a:ext cx="1795367" cy="11003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6AD51C9-FE7E-BD7A-D4F3-FC57362FC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103" y="737671"/>
                  <a:ext cx="1795367" cy="11003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9286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59">
        <p:fade/>
      </p:transition>
    </mc:Choice>
    <mc:Fallback xmlns="">
      <p:transition spd="med" advTm="130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   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305"/>
                <a:ext cx="1169833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/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42" y="1001046"/>
                <a:ext cx="10413891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FCA1B6-FD0B-5DBF-4376-AAA0BBB91E88}"/>
              </a:ext>
            </a:extLst>
          </p:cNvPr>
          <p:cNvCxnSpPr>
            <a:cxnSpLocks/>
          </p:cNvCxnSpPr>
          <p:nvPr/>
        </p:nvCxnSpPr>
        <p:spPr>
          <a:xfrm>
            <a:off x="0" y="22497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EE4FD-7138-D3D8-68B5-E5CCBAD642E2}"/>
                  </a:ext>
                </a:extLst>
              </p:cNvPr>
              <p:cNvSpPr txBox="1"/>
              <p:nvPr/>
            </p:nvSpPr>
            <p:spPr>
              <a:xfrm>
                <a:off x="174354" y="2413337"/>
                <a:ext cx="41073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6000" dirty="0" err="1"/>
                  <a:t>versor</a:t>
                </a:r>
                <a:r>
                  <a:rPr lang="en-CA" sz="6000" dirty="0"/>
                  <a:t>:  </a:t>
                </a:r>
                <a:r>
                  <a:rPr lang="en-CA" sz="6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EE4FD-7138-D3D8-68B5-E5CCBAD6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54" y="2413337"/>
                <a:ext cx="4107362" cy="1015663"/>
              </a:xfrm>
              <a:prstGeom prst="rect">
                <a:avLst/>
              </a:prstGeom>
              <a:blipFill>
                <a:blip r:embed="rId5"/>
                <a:stretch>
                  <a:fillRect l="-9064" t="-17964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8544A-3247-4ACF-DAC1-209D5AAD1D95}"/>
                  </a:ext>
                </a:extLst>
              </p:cNvPr>
              <p:cNvSpPr txBox="1"/>
              <p:nvPr/>
            </p:nvSpPr>
            <p:spPr>
              <a:xfrm>
                <a:off x="4361470" y="2413337"/>
                <a:ext cx="7119329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8544A-3247-4ACF-DAC1-209D5AAD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70" y="2413337"/>
                <a:ext cx="7119329" cy="10926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EA0DD-DF45-4281-E6EF-F74141ECE342}"/>
                  </a:ext>
                </a:extLst>
              </p:cNvPr>
              <p:cNvSpPr txBox="1"/>
              <p:nvPr/>
            </p:nvSpPr>
            <p:spPr>
              <a:xfrm>
                <a:off x="4405013" y="3669565"/>
                <a:ext cx="6691158" cy="1441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6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EA0DD-DF45-4281-E6EF-F74141ECE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13" y="3669565"/>
                <a:ext cx="6691158" cy="14413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ECC96C2-3C92-4DD5-45DA-AAFDDF24A6D1}"/>
              </a:ext>
            </a:extLst>
          </p:cNvPr>
          <p:cNvSpPr txBox="1"/>
          <p:nvPr/>
        </p:nvSpPr>
        <p:spPr>
          <a:xfrm>
            <a:off x="10145485" y="2433872"/>
            <a:ext cx="1886675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(Clifford Product)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0B36C9-1516-94C2-AB4E-9FBE76BAF4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22440" y="3220560"/>
              <a:ext cx="5369040" cy="1978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0B36C9-1516-94C2-AB4E-9FBE76BAF4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3080" y="3211200"/>
                <a:ext cx="5387760" cy="199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2D47986-E720-A0D6-CF67-0ADAD0C44DF4}"/>
              </a:ext>
            </a:extLst>
          </p:cNvPr>
          <p:cNvGrpSpPr/>
          <p:nvPr/>
        </p:nvGrpSpPr>
        <p:grpSpPr>
          <a:xfrm>
            <a:off x="8523750" y="4943475"/>
            <a:ext cx="3146008" cy="1680646"/>
            <a:chOff x="8552325" y="4914900"/>
            <a:chExt cx="3146008" cy="1680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4211B7-DAEA-B7B9-D8DB-9E00DB63F449}"/>
                    </a:ext>
                  </a:extLst>
                </p:cNvPr>
                <p:cNvSpPr txBox="1"/>
                <p:nvPr/>
              </p:nvSpPr>
              <p:spPr>
                <a:xfrm>
                  <a:off x="8552325" y="5274543"/>
                  <a:ext cx="3146008" cy="132100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6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600"/>
                    </a:spcAft>
                  </a:pPr>
                  <a:r>
                    <a:rPr lang="en-CA" sz="3600" dirty="0"/>
                    <a:t>(orthogonal)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74211B7-DAEA-B7B9-D8DB-9E00DB63F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325" y="5274543"/>
                  <a:ext cx="3146008" cy="1321003"/>
                </a:xfrm>
                <a:prstGeom prst="rect">
                  <a:avLst/>
                </a:prstGeom>
                <a:blipFill>
                  <a:blip r:embed="rId10"/>
                  <a:stretch>
                    <a:fillRect b="-1479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24A6B2-E6C2-879A-8483-1DC10B5BECC5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10125329" y="4914900"/>
              <a:ext cx="0" cy="3596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39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56">
        <p:fade/>
      </p:transition>
    </mc:Choice>
    <mc:Fallback xmlns="">
      <p:transition spd="med" advTm="169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2830720" y="63170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720" y="63170"/>
                <a:ext cx="347434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/>
              <p:nvPr/>
            </p:nvSpPr>
            <p:spPr>
              <a:xfrm>
                <a:off x="6305064" y="10142"/>
                <a:ext cx="6049625" cy="1237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59CE74-0551-9A2A-E972-6A6CD87BE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4" y="10142"/>
                <a:ext cx="6049625" cy="1237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8EE4FD-7138-D3D8-68B5-E5CCBAD642E2}"/>
              </a:ext>
            </a:extLst>
          </p:cNvPr>
          <p:cNvSpPr txBox="1"/>
          <p:nvPr/>
        </p:nvSpPr>
        <p:spPr>
          <a:xfrm>
            <a:off x="0" y="147809"/>
            <a:ext cx="3060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6000" dirty="0"/>
              <a:t>Inverse?</a:t>
            </a:r>
            <a:endParaRPr lang="en-CA" sz="6000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BFC31F-97CB-1C80-F32B-D41D9D734F67}"/>
                  </a:ext>
                </a:extLst>
              </p:cNvPr>
              <p:cNvSpPr txBox="1"/>
              <p:nvPr/>
            </p:nvSpPr>
            <p:spPr>
              <a:xfrm>
                <a:off x="2743832" y="1553050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BFC31F-97CB-1C80-F32B-D41D9D734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32" y="1553050"/>
                <a:ext cx="3474344" cy="1184940"/>
              </a:xfrm>
              <a:prstGeom prst="rect">
                <a:avLst/>
              </a:prstGeom>
              <a:blipFill>
                <a:blip r:embed="rId5"/>
                <a:stretch>
                  <a:fillRect r="-12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70F330-EBF8-0299-9246-B9591333C108}"/>
                  </a:ext>
                </a:extLst>
              </p:cNvPr>
              <p:cNvSpPr txBox="1"/>
              <p:nvPr/>
            </p:nvSpPr>
            <p:spPr>
              <a:xfrm>
                <a:off x="352618" y="4513635"/>
                <a:ext cx="5415095" cy="21082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66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≠− 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nor/>
                        </m:rPr>
                        <a:rPr lang="en-CA" sz="66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A" sz="6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(not orthogonal)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70F330-EBF8-0299-9246-B9591333C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8" y="4513635"/>
                <a:ext cx="5415095" cy="2108269"/>
              </a:xfrm>
              <a:prstGeom prst="rect">
                <a:avLst/>
              </a:prstGeom>
              <a:blipFill>
                <a:blip r:embed="rId6"/>
                <a:stretch>
                  <a:fillRect l="-5593" r="-5369" b="-176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ECC0E-F6BC-65E7-F1F7-B3AF91ED1285}"/>
                  </a:ext>
                </a:extLst>
              </p:cNvPr>
              <p:cNvSpPr txBox="1"/>
              <p:nvPr/>
            </p:nvSpPr>
            <p:spPr>
              <a:xfrm>
                <a:off x="6424289" y="4427392"/>
                <a:ext cx="5415095" cy="22807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(orthogonal)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ECC0E-F6BC-65E7-F1F7-B3AF91ED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89" y="4427392"/>
                <a:ext cx="5415095" cy="2280753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A9590D-DA85-303D-BD6C-95030A18CE76}"/>
                  </a:ext>
                </a:extLst>
              </p:cNvPr>
              <p:cNvSpPr txBox="1"/>
              <p:nvPr/>
            </p:nvSpPr>
            <p:spPr>
              <a:xfrm>
                <a:off x="6305065" y="1410320"/>
                <a:ext cx="5415096" cy="11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A9590D-DA85-303D-BD6C-95030A18C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5" y="1410320"/>
                <a:ext cx="5415096" cy="11715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E2017A-2E86-CB98-FABF-5613B865C981}"/>
                  </a:ext>
                </a:extLst>
              </p:cNvPr>
              <p:cNvSpPr txBox="1"/>
              <p:nvPr/>
            </p:nvSpPr>
            <p:spPr>
              <a:xfrm>
                <a:off x="6305065" y="2732778"/>
                <a:ext cx="5415096" cy="11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4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E2017A-2E86-CB98-FABF-5613B865C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5" y="2732778"/>
                <a:ext cx="5415096" cy="11715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167FC7-50D0-49F0-B46C-2B9ABE04AE98}"/>
                  </a:ext>
                </a:extLst>
              </p:cNvPr>
              <p:cNvSpPr txBox="1"/>
              <p:nvPr/>
            </p:nvSpPr>
            <p:spPr>
              <a:xfrm>
                <a:off x="2704459" y="2748405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167FC7-50D0-49F0-B46C-2B9ABE04A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59" y="2748405"/>
                <a:ext cx="3474344" cy="11849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88B27A-6859-A704-BC09-7DBB47FDCAA5}"/>
                  </a:ext>
                </a:extLst>
              </p:cNvPr>
              <p:cNvSpPr txBox="1"/>
              <p:nvPr/>
            </p:nvSpPr>
            <p:spPr>
              <a:xfrm>
                <a:off x="120476" y="1745268"/>
                <a:ext cx="2486749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CA" sz="3600" dirty="0"/>
                  <a:t>Unit vectors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CA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88B27A-6859-A704-BC09-7DBB47FDC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6" y="1745268"/>
                <a:ext cx="2486749" cy="2062103"/>
              </a:xfrm>
              <a:prstGeom prst="rect">
                <a:avLst/>
              </a:prstGeom>
              <a:blipFill>
                <a:blip r:embed="rId11"/>
                <a:stretch>
                  <a:fillRect l="-5556" t="-1739" r="-50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D4C9432-3CBE-0FA8-FAE3-807BCDC39A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7920" y="1120680"/>
              <a:ext cx="11352960" cy="535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D4C9432-3CBE-0FA8-FAE3-807BCDC39A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560" y="1111320"/>
                <a:ext cx="11371680" cy="537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62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58"/>
    </mc:Choice>
    <mc:Fallback xmlns="">
      <p:transition spd="slow" advTm="68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6" grpId="0" animBg="1"/>
      <p:bldP spid="8" grpId="0" animBg="1"/>
      <p:bldP spid="13" grpId="0"/>
      <p:bldP spid="14" grpId="0"/>
      <p:bldP spid="25" grpId="0"/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8E17D55-4BE8-40E1-E361-01A91A51E89F}"/>
              </a:ext>
            </a:extLst>
          </p:cNvPr>
          <p:cNvCxnSpPr>
            <a:cxnSpLocks/>
          </p:cNvCxnSpPr>
          <p:nvPr/>
        </p:nvCxnSpPr>
        <p:spPr>
          <a:xfrm>
            <a:off x="0" y="396995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2161F-B777-4FB9-AC2D-831321F3C44E}"/>
                  </a:ext>
                </a:extLst>
              </p:cNvPr>
              <p:cNvSpPr txBox="1"/>
              <p:nvPr/>
            </p:nvSpPr>
            <p:spPr>
              <a:xfrm>
                <a:off x="353212" y="4077096"/>
                <a:ext cx="3712492" cy="9991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D2161F-B777-4FB9-AC2D-831321F3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2" y="4077096"/>
                <a:ext cx="3712492" cy="999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58E84-B95E-A33F-156D-13931F53DFDB}"/>
                  </a:ext>
                </a:extLst>
              </p:cNvPr>
              <p:cNvSpPr txBox="1"/>
              <p:nvPr/>
            </p:nvSpPr>
            <p:spPr>
              <a:xfrm>
                <a:off x="6716205" y="4122686"/>
                <a:ext cx="2415654" cy="9079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58E84-B95E-A33F-156D-13931F53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05" y="4122686"/>
                <a:ext cx="2415654" cy="907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D1A94-84F5-3CC3-6A10-E0CA3F33270A}"/>
                  </a:ext>
                </a:extLst>
              </p:cNvPr>
              <p:cNvSpPr txBox="1"/>
              <p:nvPr/>
            </p:nvSpPr>
            <p:spPr>
              <a:xfrm>
                <a:off x="5860010" y="5090026"/>
                <a:ext cx="366225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D1A94-84F5-3CC3-6A10-E0CA3F332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10" y="5090026"/>
                <a:ext cx="3662256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B8AF-99CE-9231-B49D-FCFC71D007A8}"/>
                  </a:ext>
                </a:extLst>
              </p:cNvPr>
              <p:cNvSpPr txBox="1"/>
              <p:nvPr/>
            </p:nvSpPr>
            <p:spPr>
              <a:xfrm>
                <a:off x="184762" y="5041404"/>
                <a:ext cx="4377248" cy="1831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B8AF-99CE-9231-B49D-FCFC71D0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62" y="5041404"/>
                <a:ext cx="4377248" cy="1831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B33AC2-DBA2-5367-8FDB-3C1FFB60C99F}"/>
              </a:ext>
            </a:extLst>
          </p:cNvPr>
          <p:cNvCxnSpPr>
            <a:cxnSpLocks/>
          </p:cNvCxnSpPr>
          <p:nvPr/>
        </p:nvCxnSpPr>
        <p:spPr>
          <a:xfrm flipV="1">
            <a:off x="5827286" y="3969959"/>
            <a:ext cx="0" cy="290342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DC168F-C98E-ECBC-0850-B397A652E22B}"/>
              </a:ext>
            </a:extLst>
          </p:cNvPr>
          <p:cNvSpPr txBox="1"/>
          <p:nvPr/>
        </p:nvSpPr>
        <p:spPr>
          <a:xfrm>
            <a:off x="9283133" y="4957730"/>
            <a:ext cx="25089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complex conjugation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E7031-4431-5780-C38C-667B6F9C9F0B}"/>
              </a:ext>
            </a:extLst>
          </p:cNvPr>
          <p:cNvSpPr txBox="1"/>
          <p:nvPr/>
        </p:nvSpPr>
        <p:spPr>
          <a:xfrm>
            <a:off x="3901291" y="5203951"/>
            <a:ext cx="2017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reversal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5C77063-1F67-B439-8771-5D6FF0072A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3734" y="5296680"/>
              <a:ext cx="6590160" cy="1380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5C77063-1F67-B439-8771-5D6FF0072A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4374" y="5287320"/>
                <a:ext cx="6608880" cy="13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2E9C66-AF14-7C1E-6B4D-999CC7680ED3}"/>
                  </a:ext>
                </a:extLst>
              </p:cNvPr>
              <p:cNvSpPr txBox="1"/>
              <p:nvPr/>
            </p:nvSpPr>
            <p:spPr>
              <a:xfrm>
                <a:off x="2830720" y="63170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2E9C66-AF14-7C1E-6B4D-999CC7680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720" y="63170"/>
                <a:ext cx="3474344" cy="1184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00CDE3-30A6-3611-7243-18326453EDC3}"/>
                  </a:ext>
                </a:extLst>
              </p:cNvPr>
              <p:cNvSpPr txBox="1"/>
              <p:nvPr/>
            </p:nvSpPr>
            <p:spPr>
              <a:xfrm>
                <a:off x="6305064" y="10142"/>
                <a:ext cx="6049625" cy="1237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00CDE3-30A6-3611-7243-18326453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4" y="10142"/>
                <a:ext cx="6049625" cy="12379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D093003-CA36-A798-D5C8-94D8FCD6F905}"/>
              </a:ext>
            </a:extLst>
          </p:cNvPr>
          <p:cNvSpPr txBox="1"/>
          <p:nvPr/>
        </p:nvSpPr>
        <p:spPr>
          <a:xfrm>
            <a:off x="0" y="147809"/>
            <a:ext cx="3060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6000" dirty="0"/>
              <a:t>Inverse?</a:t>
            </a:r>
            <a:endParaRPr lang="en-CA" sz="6000" i="1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9B8A2-5424-BA56-CE66-168A4DE80808}"/>
                  </a:ext>
                </a:extLst>
              </p:cNvPr>
              <p:cNvSpPr txBox="1"/>
              <p:nvPr/>
            </p:nvSpPr>
            <p:spPr>
              <a:xfrm>
                <a:off x="2743832" y="1553050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29B8A2-5424-BA56-CE66-168A4DE80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32" y="1553050"/>
                <a:ext cx="3474344" cy="1184940"/>
              </a:xfrm>
              <a:prstGeom prst="rect">
                <a:avLst/>
              </a:prstGeom>
              <a:blipFill>
                <a:blip r:embed="rId11"/>
                <a:stretch>
                  <a:fillRect r="-12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610C7C-59AC-66AE-B57C-1216854A9FEE}"/>
                  </a:ext>
                </a:extLst>
              </p:cNvPr>
              <p:cNvSpPr txBox="1"/>
              <p:nvPr/>
            </p:nvSpPr>
            <p:spPr>
              <a:xfrm>
                <a:off x="6305065" y="1410320"/>
                <a:ext cx="5415096" cy="11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610C7C-59AC-66AE-B57C-1216854A9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5" y="1410320"/>
                <a:ext cx="5415096" cy="11715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D5BCA9-23C7-1D36-B320-E04525E9FF5C}"/>
                  </a:ext>
                </a:extLst>
              </p:cNvPr>
              <p:cNvSpPr txBox="1"/>
              <p:nvPr/>
            </p:nvSpPr>
            <p:spPr>
              <a:xfrm>
                <a:off x="6305065" y="2732778"/>
                <a:ext cx="5415096" cy="11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4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D5BCA9-23C7-1D36-B320-E04525E9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65" y="2732778"/>
                <a:ext cx="5415096" cy="11715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8EFC4A-F1B6-FA9A-CCDF-575E72BE1082}"/>
                  </a:ext>
                </a:extLst>
              </p:cNvPr>
              <p:cNvSpPr txBox="1"/>
              <p:nvPr/>
            </p:nvSpPr>
            <p:spPr>
              <a:xfrm>
                <a:off x="2704459" y="2748405"/>
                <a:ext cx="3474344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8EFC4A-F1B6-FA9A-CCDF-575E72BE1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459" y="2748405"/>
                <a:ext cx="3474344" cy="11849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64">
        <p:fade/>
      </p:transition>
    </mc:Choice>
    <mc:Fallback xmlns="">
      <p:transition spd="med" advTm="23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uiExpand="1" build="p"/>
      <p:bldP spid="15" grpId="0" uiExpand="1" build="p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DE55ED-7547-5C48-82A2-60F5EAD919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76560" y="1460520"/>
              <a:ext cx="3218400" cy="3214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DE55ED-7547-5C48-82A2-60F5EAD91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00" y="1451160"/>
                <a:ext cx="3237120" cy="3233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FDFA5F6-1262-6E34-088B-3A42F5BAE3BB}"/>
              </a:ext>
            </a:extLst>
          </p:cNvPr>
          <p:cNvSpPr/>
          <p:nvPr/>
        </p:nvSpPr>
        <p:spPr>
          <a:xfrm>
            <a:off x="2946399" y="2660849"/>
            <a:ext cx="5341257" cy="2704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239065" y="474069"/>
                <a:ext cx="7380935" cy="5205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CA" sz="66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acc>
                    </m:oMath>
                  </m:oMathPara>
                </a14:m>
                <a:endParaRPr lang="en-GB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" y="474069"/>
                <a:ext cx="7380935" cy="5205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4122AC-36EB-7B44-E1FF-572D06E1DCB3}"/>
                  </a:ext>
                </a:extLst>
              </p:cNvPr>
              <p:cNvSpPr txBox="1"/>
              <p:nvPr/>
            </p:nvSpPr>
            <p:spPr>
              <a:xfrm>
                <a:off x="7830028" y="259809"/>
                <a:ext cx="2888342" cy="2062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CA" sz="3600" dirty="0"/>
                  <a:t>Unit vectors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CA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4122AC-36EB-7B44-E1FF-572D06E1D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028" y="259809"/>
                <a:ext cx="2888342" cy="2062103"/>
              </a:xfrm>
              <a:prstGeom prst="rect">
                <a:avLst/>
              </a:prstGeom>
              <a:blipFill>
                <a:blip r:embed="rId6"/>
                <a:stretch>
                  <a:fillRect t="-174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B1CB3A4-2792-E03B-5A6B-9EB950619426}"/>
              </a:ext>
            </a:extLst>
          </p:cNvPr>
          <p:cNvSpPr txBox="1"/>
          <p:nvPr/>
        </p:nvSpPr>
        <p:spPr>
          <a:xfrm>
            <a:off x="7830028" y="2828835"/>
            <a:ext cx="322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CA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876A-743C-5F4E-821F-E7B1B083FE0A}"/>
                  </a:ext>
                </a:extLst>
              </p:cNvPr>
              <p:cNvSpPr txBox="1"/>
              <p:nvPr/>
            </p:nvSpPr>
            <p:spPr>
              <a:xfrm>
                <a:off x="7445829" y="4719863"/>
                <a:ext cx="4615543" cy="2009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CA" sz="3000" dirty="0"/>
                  <a:t>Inspired by “Hermitian Conjugate” of Pauli Matrices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876A-743C-5F4E-821F-E7B1B083F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29" y="4719863"/>
                <a:ext cx="4615543" cy="2009396"/>
              </a:xfrm>
              <a:prstGeom prst="rect">
                <a:avLst/>
              </a:prstGeom>
              <a:blipFill>
                <a:blip r:embed="rId7"/>
                <a:stretch>
                  <a:fillRect l="-2225" t="-595" r="-222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285394-B336-FD0A-4BA7-97AC7E0AC9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04640" y="2941200"/>
              <a:ext cx="2930760" cy="224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285394-B336-FD0A-4BA7-97AC7E0AC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5280" y="2931840"/>
                <a:ext cx="2949480" cy="226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91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107">
        <p:fade/>
      </p:transition>
    </mc:Choice>
    <mc:Fallback xmlns="">
      <p:transition spd="med" advTm="24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239065" y="198298"/>
                <a:ext cx="9006536" cy="2795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A" sz="66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CA" sz="6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sz="6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6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60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" y="198298"/>
                <a:ext cx="9006536" cy="2795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C13F5-ED6C-5FF7-A489-44FB6767243C}"/>
                  </a:ext>
                </a:extLst>
              </p:cNvPr>
              <p:cNvSpPr txBox="1"/>
              <p:nvPr/>
            </p:nvSpPr>
            <p:spPr>
              <a:xfrm>
                <a:off x="9245601" y="26925"/>
                <a:ext cx="275813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6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C13F5-ED6C-5FF7-A489-44FB67672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601" y="26925"/>
                <a:ext cx="2758135" cy="1338828"/>
              </a:xfrm>
              <a:prstGeom prst="rect">
                <a:avLst/>
              </a:prstGeom>
              <a:blipFill>
                <a:blip r:embed="rId4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DCFA23-2159-813B-4A67-0D3BB89F4BCD}"/>
              </a:ext>
            </a:extLst>
          </p:cNvPr>
          <p:cNvCxnSpPr>
            <a:cxnSpLocks/>
          </p:cNvCxnSpPr>
          <p:nvPr/>
        </p:nvCxnSpPr>
        <p:spPr>
          <a:xfrm>
            <a:off x="0" y="317530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16281-EA3A-442F-3085-9D5B048C0FB9}"/>
                  </a:ext>
                </a:extLst>
              </p:cNvPr>
              <p:cNvSpPr txBox="1"/>
              <p:nvPr/>
            </p:nvSpPr>
            <p:spPr>
              <a:xfrm>
                <a:off x="181010" y="3257233"/>
                <a:ext cx="7497048" cy="3606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CA" sz="5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5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A" sz="5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5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sz="5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CA" sz="5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CA" sz="54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16281-EA3A-442F-3085-9D5B048C0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0" y="3257233"/>
                <a:ext cx="7497048" cy="3606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A406C-D167-27E7-6E27-8490883CCB39}"/>
                  </a:ext>
                </a:extLst>
              </p:cNvPr>
              <p:cNvSpPr txBox="1"/>
              <p:nvPr/>
            </p:nvSpPr>
            <p:spPr>
              <a:xfrm>
                <a:off x="6960019" y="5578803"/>
                <a:ext cx="5072142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A406C-D167-27E7-6E27-8490883C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19" y="5578803"/>
                <a:ext cx="5072142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5928ABF-CD4E-F400-C083-F18ADA0B1359}"/>
              </a:ext>
            </a:extLst>
          </p:cNvPr>
          <p:cNvSpPr/>
          <p:nvPr/>
        </p:nvSpPr>
        <p:spPr>
          <a:xfrm>
            <a:off x="9568659" y="-232227"/>
            <a:ext cx="2957167" cy="1745642"/>
          </a:xfrm>
          <a:prstGeom prst="mathMultiply">
            <a:avLst>
              <a:gd name="adj1" fmla="val 13543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63044E-4AC7-9C94-6EC2-5441C091DE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8360" y="5488920"/>
              <a:ext cx="3649320" cy="1335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63044E-4AC7-9C94-6EC2-5441C091DE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9000" y="5479560"/>
                <a:ext cx="3668040" cy="13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951CAAD-1DF7-CF10-A5A7-4C84E677D9F7}"/>
              </a:ext>
            </a:extLst>
          </p:cNvPr>
          <p:cNvGrpSpPr/>
          <p:nvPr/>
        </p:nvGrpSpPr>
        <p:grpSpPr>
          <a:xfrm>
            <a:off x="5120014" y="2176854"/>
            <a:ext cx="5895708" cy="846417"/>
            <a:chOff x="5120014" y="2176854"/>
            <a:chExt cx="5895708" cy="846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475FCD-0CDD-8E24-F4C4-4861A361E619}"/>
                    </a:ext>
                  </a:extLst>
                </p:cNvPr>
                <p:cNvSpPr txBox="1"/>
                <p:nvPr/>
              </p:nvSpPr>
              <p:spPr>
                <a:xfrm>
                  <a:off x="7532294" y="2176854"/>
                  <a:ext cx="3483428" cy="83099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CA" sz="4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475FCD-0CDD-8E24-F4C4-4861A361E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294" y="2176854"/>
                  <a:ext cx="3483428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6F9B01-9C39-C5D5-2B33-E47C5D2E1979}"/>
                </a:ext>
              </a:extLst>
            </p:cNvPr>
            <p:cNvSpPr/>
            <p:nvPr/>
          </p:nvSpPr>
          <p:spPr>
            <a:xfrm>
              <a:off x="5120014" y="2347710"/>
              <a:ext cx="797666" cy="6755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E9FB58-CF34-6BC9-240F-22AE06E7AC9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5917680" y="2685491"/>
              <a:ext cx="161461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47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380">
        <p:fade/>
      </p:transition>
    </mc:Choice>
    <mc:Fallback xmlns="">
      <p:transition spd="med" advTm="493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14" grpId="0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/>
              <p:nvPr/>
            </p:nvSpPr>
            <p:spPr>
              <a:xfrm>
                <a:off x="239065" y="198298"/>
                <a:ext cx="9006536" cy="2795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A" sz="66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CA" sz="66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CA" sz="6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sz="6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6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6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60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03EF5C-2A6E-C0AC-E775-F48E7842B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65" y="198298"/>
                <a:ext cx="9006536" cy="2795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C13F5-ED6C-5FF7-A489-44FB6767243C}"/>
                  </a:ext>
                </a:extLst>
              </p:cNvPr>
              <p:cNvSpPr txBox="1"/>
              <p:nvPr/>
            </p:nvSpPr>
            <p:spPr>
              <a:xfrm>
                <a:off x="9245601" y="26925"/>
                <a:ext cx="2758135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6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C13F5-ED6C-5FF7-A489-44FB67672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601" y="26925"/>
                <a:ext cx="2758135" cy="1338828"/>
              </a:xfrm>
              <a:prstGeom prst="rect">
                <a:avLst/>
              </a:prstGeom>
              <a:blipFill>
                <a:blip r:embed="rId4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DCFA23-2159-813B-4A67-0D3BB89F4BCD}"/>
              </a:ext>
            </a:extLst>
          </p:cNvPr>
          <p:cNvCxnSpPr>
            <a:cxnSpLocks/>
          </p:cNvCxnSpPr>
          <p:nvPr/>
        </p:nvCxnSpPr>
        <p:spPr>
          <a:xfrm>
            <a:off x="0" y="317530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16281-EA3A-442F-3085-9D5B048C0FB9}"/>
                  </a:ext>
                </a:extLst>
              </p:cNvPr>
              <p:cNvSpPr txBox="1"/>
              <p:nvPr/>
            </p:nvSpPr>
            <p:spPr>
              <a:xfrm>
                <a:off x="181010" y="3257233"/>
                <a:ext cx="7497048" cy="3606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CA" sz="5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5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A" sz="5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54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sz="5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CA" sz="5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CA" sz="54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A16281-EA3A-442F-3085-9D5B048C0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0" y="3257233"/>
                <a:ext cx="7497048" cy="3606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A406C-D167-27E7-6E27-8490883CCB39}"/>
                  </a:ext>
                </a:extLst>
              </p:cNvPr>
              <p:cNvSpPr txBox="1"/>
              <p:nvPr/>
            </p:nvSpPr>
            <p:spPr>
              <a:xfrm>
                <a:off x="6960019" y="5578803"/>
                <a:ext cx="5072142" cy="1092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6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A406C-D167-27E7-6E27-8490883C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19" y="5578803"/>
                <a:ext cx="5072142" cy="1092607"/>
              </a:xfrm>
              <a:prstGeom prst="rect">
                <a:avLst/>
              </a:prstGeom>
              <a:blipFill>
                <a:blip r:embed="rId6"/>
                <a:stretch>
                  <a:fillRect r="-10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95928ABF-CD4E-F400-C083-F18ADA0B1359}"/>
              </a:ext>
            </a:extLst>
          </p:cNvPr>
          <p:cNvSpPr/>
          <p:nvPr/>
        </p:nvSpPr>
        <p:spPr>
          <a:xfrm>
            <a:off x="9568659" y="-232227"/>
            <a:ext cx="2957167" cy="1745642"/>
          </a:xfrm>
          <a:prstGeom prst="mathMultiply">
            <a:avLst>
              <a:gd name="adj1" fmla="val 13543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63044E-4AC7-9C94-6EC2-5441C091DE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8360" y="5488920"/>
              <a:ext cx="3649320" cy="1335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63044E-4AC7-9C94-6EC2-5441C091DE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9000" y="5479560"/>
                <a:ext cx="3668040" cy="13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951CAAD-1DF7-CF10-A5A7-4C84E677D9F7}"/>
              </a:ext>
            </a:extLst>
          </p:cNvPr>
          <p:cNvGrpSpPr/>
          <p:nvPr/>
        </p:nvGrpSpPr>
        <p:grpSpPr>
          <a:xfrm>
            <a:off x="5120014" y="2176854"/>
            <a:ext cx="5895708" cy="846417"/>
            <a:chOff x="5120014" y="2176854"/>
            <a:chExt cx="5895708" cy="846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475FCD-0CDD-8E24-F4C4-4861A361E619}"/>
                    </a:ext>
                  </a:extLst>
                </p:cNvPr>
                <p:cNvSpPr txBox="1"/>
                <p:nvPr/>
              </p:nvSpPr>
              <p:spPr>
                <a:xfrm>
                  <a:off x="7532294" y="2176854"/>
                  <a:ext cx="3483428" cy="830997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CA" sz="4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8475FCD-0CDD-8E24-F4C4-4861A361E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2294" y="2176854"/>
                  <a:ext cx="3483428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6F9B01-9C39-C5D5-2B33-E47C5D2E1979}"/>
                </a:ext>
              </a:extLst>
            </p:cNvPr>
            <p:cNvSpPr/>
            <p:nvPr/>
          </p:nvSpPr>
          <p:spPr>
            <a:xfrm>
              <a:off x="5120014" y="2347710"/>
              <a:ext cx="797666" cy="67556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E9FB58-CF34-6BC9-240F-22AE06E7AC98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5917680" y="2685491"/>
              <a:ext cx="161461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81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380">
        <p:fade/>
      </p:transition>
    </mc:Choice>
    <mc:Fallback xmlns="">
      <p:transition spd="med" advTm="4938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221226" y="115276"/>
                <a:ext cx="11798709" cy="3683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115276"/>
                <a:ext cx="11798709" cy="3683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0A533A-69CD-B990-90DE-8794705E60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1320" y="161640"/>
              <a:ext cx="4574520" cy="389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0A533A-69CD-B990-90DE-8794705E6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1960" y="152280"/>
                <a:ext cx="4593240" cy="391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786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98">
        <p:fade/>
      </p:transition>
    </mc:Choice>
    <mc:Fallback xmlns="">
      <p:transition spd="med" advTm="18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221226" y="-72570"/>
                <a:ext cx="11798709" cy="1237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-72570"/>
                <a:ext cx="11798709" cy="1237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/>
              <p:nvPr/>
            </p:nvSpPr>
            <p:spPr>
              <a:xfrm>
                <a:off x="90111" y="2271309"/>
                <a:ext cx="12101889" cy="4437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" y="2271309"/>
                <a:ext cx="12101889" cy="4437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/>
              <p:nvPr/>
            </p:nvSpPr>
            <p:spPr>
              <a:xfrm>
                <a:off x="359883" y="1302855"/>
                <a:ext cx="1150826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dirty="0"/>
                  <a:t>Take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800" u="sng" dirty="0"/>
                  <a:t>outside</a:t>
                </a:r>
                <a:r>
                  <a:rPr lang="en-GB" sz="4800" dirty="0"/>
                  <a:t> plane of rotation (e.g.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800" dirty="0"/>
                  <a:t>)</a:t>
                </a:r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3" y="1302855"/>
                <a:ext cx="11508267" cy="830997"/>
              </a:xfrm>
              <a:prstGeom prst="rect">
                <a:avLst/>
              </a:prstGeom>
              <a:blipFill>
                <a:blip r:embed="rId5"/>
                <a:stretch>
                  <a:fillRect l="-2218" t="-13380" r="-1637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F1EC08-98C8-8161-9134-C46C511C1E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8600" y="2242800"/>
              <a:ext cx="10773000" cy="447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F1EC08-98C8-8161-9134-C46C511C1E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240" y="2233440"/>
                <a:ext cx="10791720" cy="448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27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121">
        <p:fade/>
      </p:transition>
    </mc:Choice>
    <mc:Fallback xmlns="">
      <p:transition spd="med" advTm="47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221226" y="-72570"/>
                <a:ext cx="11798709" cy="1237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-72570"/>
                <a:ext cx="11798709" cy="1237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/>
              <p:nvPr/>
            </p:nvSpPr>
            <p:spPr>
              <a:xfrm>
                <a:off x="90111" y="2140683"/>
                <a:ext cx="12101889" cy="4773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1" y="2140683"/>
                <a:ext cx="12101889" cy="4773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/>
              <p:nvPr/>
            </p:nvSpPr>
            <p:spPr>
              <a:xfrm>
                <a:off x="359883" y="1302855"/>
                <a:ext cx="1150826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dirty="0"/>
                  <a:t>Take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800" u="sng" dirty="0"/>
                  <a:t>inside</a:t>
                </a:r>
                <a:r>
                  <a:rPr lang="en-GB" sz="4800" dirty="0"/>
                  <a:t> plane of rotation (e.g.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4800" dirty="0"/>
                  <a:t>)</a:t>
                </a:r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3" y="1302855"/>
                <a:ext cx="11508267" cy="830997"/>
              </a:xfrm>
              <a:prstGeom prst="rect">
                <a:avLst/>
              </a:prstGeom>
              <a:blipFill>
                <a:blip r:embed="rId5"/>
                <a:stretch>
                  <a:fillRect l="-2218"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12938F-5550-3F9A-1668-5CE70B00E2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440" y="2159640"/>
              <a:ext cx="10874880" cy="451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12938F-5550-3F9A-1668-5CE70B00E2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080" y="2150280"/>
                <a:ext cx="10893600" cy="4533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95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997">
        <p:fade/>
      </p:transition>
    </mc:Choice>
    <mc:Fallback xmlns="">
      <p:transition spd="med" advTm="459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221226" y="-95250"/>
                <a:ext cx="11798709" cy="1237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CA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-95250"/>
                <a:ext cx="11798709" cy="1237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/>
              <p:nvPr/>
            </p:nvSpPr>
            <p:spPr>
              <a:xfrm>
                <a:off x="49167" y="2115279"/>
                <a:ext cx="12101889" cy="4810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sSub>
                      <m:sSubPr>
                        <m:ctrlP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" y="2115279"/>
                <a:ext cx="12101889" cy="481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/>
              <p:nvPr/>
            </p:nvSpPr>
            <p:spPr>
              <a:xfrm>
                <a:off x="359883" y="1280175"/>
                <a:ext cx="1150826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dirty="0"/>
                  <a:t>Take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4800" dirty="0"/>
                  <a:t> </a:t>
                </a:r>
                <a:r>
                  <a:rPr lang="en-GB" sz="4800" u="sng" dirty="0"/>
                  <a:t>inside</a:t>
                </a:r>
                <a:r>
                  <a:rPr lang="en-GB" sz="4800" dirty="0"/>
                  <a:t> plane of rotation (e.g.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4800" dirty="0"/>
                  <a:t>)</a:t>
                </a:r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3EB4-87A7-90EA-0276-477D7F3A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3" y="1280175"/>
                <a:ext cx="11508267" cy="830997"/>
              </a:xfrm>
              <a:prstGeom prst="rect">
                <a:avLst/>
              </a:prstGeom>
              <a:blipFill>
                <a:blip r:embed="rId5"/>
                <a:stretch>
                  <a:fillRect l="-2218"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EE7332B-F8C9-20E1-F920-DEB2DD4CCE6A}"/>
              </a:ext>
            </a:extLst>
          </p:cNvPr>
          <p:cNvGrpSpPr/>
          <p:nvPr/>
        </p:nvGrpSpPr>
        <p:grpSpPr>
          <a:xfrm>
            <a:off x="9467216" y="4890477"/>
            <a:ext cx="2629897" cy="2287501"/>
            <a:chOff x="15779526" y="1822812"/>
            <a:chExt cx="2629897" cy="228750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F6B44B-0843-EEAB-ECEB-1381254828FF}"/>
                </a:ext>
              </a:extLst>
            </p:cNvPr>
            <p:cNvCxnSpPr/>
            <p:nvPr/>
          </p:nvCxnSpPr>
          <p:spPr>
            <a:xfrm>
              <a:off x="16649581" y="3465513"/>
              <a:ext cx="1759842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9BE126-9DA3-FB2D-B453-E77D18DB5A87}"/>
                </a:ext>
              </a:extLst>
            </p:cNvPr>
            <p:cNvCxnSpPr/>
            <p:nvPr/>
          </p:nvCxnSpPr>
          <p:spPr>
            <a:xfrm rot="17767629">
              <a:off x="16205230" y="2702733"/>
              <a:ext cx="1759842" cy="0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C05B1B0-C3CB-A780-EBAD-1293F01E5420}"/>
                </a:ext>
              </a:extLst>
            </p:cNvPr>
            <p:cNvGrpSpPr/>
            <p:nvPr/>
          </p:nvGrpSpPr>
          <p:grpSpPr>
            <a:xfrm rot="2700000">
              <a:off x="16195882" y="1962289"/>
              <a:ext cx="1731668" cy="2564379"/>
              <a:chOff x="2339200" y="2194204"/>
              <a:chExt cx="1731668" cy="2564379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6EE36A7-BE78-8D64-6CC3-D5BF32EBBE07}"/>
                  </a:ext>
                </a:extLst>
              </p:cNvPr>
              <p:cNvSpPr/>
              <p:nvPr/>
            </p:nvSpPr>
            <p:spPr>
              <a:xfrm rot="17726730">
                <a:off x="2339200" y="3026915"/>
                <a:ext cx="1731668" cy="1731668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762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CAEAE39-70BB-6957-1015-28B59851712E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3038510" y="2194204"/>
                    <a:ext cx="846385" cy="7359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CAEAE39-70BB-6957-1015-28B598517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3038510" y="2194204"/>
                    <a:ext cx="846385" cy="7359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70A2D-3A95-96A4-CE67-1A5D63EC2F44}"/>
              </a:ext>
            </a:extLst>
          </p:cNvPr>
          <p:cNvSpPr/>
          <p:nvPr/>
        </p:nvSpPr>
        <p:spPr>
          <a:xfrm>
            <a:off x="5555716" y="5847173"/>
            <a:ext cx="4631051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D93212-1D6D-066B-F169-CDDDDA9713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720" y="2738880"/>
              <a:ext cx="10374120" cy="4132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D93212-1D6D-066B-F169-CDDDDA9713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6360" y="2729520"/>
                <a:ext cx="10392840" cy="415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91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368">
        <p:fade/>
      </p:transition>
    </mc:Choice>
    <mc:Fallback xmlns="">
      <p:transition spd="med" advTm="423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9447D8-5770-5F38-64E3-1826D203B6F0}"/>
              </a:ext>
            </a:extLst>
          </p:cNvPr>
          <p:cNvGrpSpPr/>
          <p:nvPr/>
        </p:nvGrpSpPr>
        <p:grpSpPr>
          <a:xfrm>
            <a:off x="1878302" y="2879727"/>
            <a:ext cx="4076551" cy="3627884"/>
            <a:chOff x="4711966" y="-254296"/>
            <a:chExt cx="4076551" cy="362788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C9DFD9-1637-9C05-4960-F73368FCDAB0}"/>
                </a:ext>
              </a:extLst>
            </p:cNvPr>
            <p:cNvGrpSpPr/>
            <p:nvPr/>
          </p:nvGrpSpPr>
          <p:grpSpPr>
            <a:xfrm>
              <a:off x="4711966" y="-254296"/>
              <a:ext cx="4076551" cy="3627884"/>
              <a:chOff x="6110849" y="-136307"/>
              <a:chExt cx="3319752" cy="295437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8054C24-6B12-B548-6DA1-4ED4A6F940D4}"/>
                  </a:ext>
                </a:extLst>
              </p:cNvPr>
              <p:cNvGrpSpPr/>
              <p:nvPr/>
            </p:nvGrpSpPr>
            <p:grpSpPr>
              <a:xfrm>
                <a:off x="6110849" y="74872"/>
                <a:ext cx="2743200" cy="2743200"/>
                <a:chOff x="9243692" y="204716"/>
                <a:chExt cx="2743200" cy="274320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51ABAF6-51C4-ED20-89F2-CF383794226D}"/>
                    </a:ext>
                  </a:extLst>
                </p:cNvPr>
                <p:cNvGrpSpPr/>
                <p:nvPr/>
              </p:nvGrpSpPr>
              <p:grpSpPr>
                <a:xfrm>
                  <a:off x="9243692" y="204716"/>
                  <a:ext cx="2743200" cy="2743200"/>
                  <a:chOff x="9243692" y="204716"/>
                  <a:chExt cx="2743200" cy="27432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DC86D452-75EF-AB84-3569-D9171BE63B5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5292" y="204716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B0BA4FBC-AC47-9A1C-B736-43F47D9D09BC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0615292" y="204717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C8817D4-59DF-3D48-5B50-A109F2957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4900" y="901700"/>
                  <a:ext cx="1199358" cy="14097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6B144B-576E-6E0C-7864-02B21F8B4302}"/>
                      </a:ext>
                    </a:extLst>
                  </p:cNvPr>
                  <p:cNvSpPr txBox="1"/>
                  <p:nvPr/>
                </p:nvSpPr>
                <p:spPr>
                  <a:xfrm>
                    <a:off x="7496678" y="-136307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26B144B-576E-6E0C-7864-02B21F8B4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6678" y="-136307"/>
                    <a:ext cx="632802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39388F-9D7B-063B-9B3F-E1F10993384B}"/>
                      </a:ext>
                    </a:extLst>
                  </p:cNvPr>
                  <p:cNvSpPr txBox="1"/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139388F-9D7B-063B-9B3F-E1F109933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5" name="Parallelogram 114">
              <a:extLst>
                <a:ext uri="{FF2B5EF4-FFF2-40B4-BE49-F238E27FC236}">
                  <a16:creationId xmlns:a16="http://schemas.microsoft.com/office/drawing/2014/main" id="{8BB9A92A-DDF7-6257-DCE3-FBA4052E360D}"/>
                </a:ext>
              </a:extLst>
            </p:cNvPr>
            <p:cNvSpPr/>
            <p:nvPr/>
          </p:nvSpPr>
          <p:spPr>
            <a:xfrm>
              <a:off x="5212910" y="532807"/>
              <a:ext cx="2384314" cy="2266444"/>
            </a:xfrm>
            <a:prstGeom prst="parallelogram">
              <a:avLst>
                <a:gd name="adj" fmla="val 0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B673F34-4D66-B68D-E10D-E0752E56F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4426" y="1689307"/>
              <a:ext cx="775902" cy="911979"/>
            </a:xfrm>
            <a:prstGeom prst="straightConnector1">
              <a:avLst/>
            </a:prstGeom>
            <a:ln w="762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27B023E-B54C-113E-4BE8-44124967B655}"/>
                    </a:ext>
                  </a:extLst>
                </p:cNvPr>
                <p:cNvSpPr txBox="1"/>
                <p:nvPr/>
              </p:nvSpPr>
              <p:spPr>
                <a:xfrm>
                  <a:off x="4923475" y="1899622"/>
                  <a:ext cx="822492" cy="10204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27B023E-B54C-113E-4BE8-44124967B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475" y="1899622"/>
                  <a:ext cx="822492" cy="1020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6C3E14-0013-10C3-82A4-C2B4396DAB32}"/>
              </a:ext>
            </a:extLst>
          </p:cNvPr>
          <p:cNvGrpSpPr/>
          <p:nvPr/>
        </p:nvGrpSpPr>
        <p:grpSpPr>
          <a:xfrm>
            <a:off x="7031975" y="2884318"/>
            <a:ext cx="3568914" cy="3712439"/>
            <a:chOff x="8678233" y="2207654"/>
            <a:chExt cx="3568914" cy="371243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5FB92D-196E-DA27-EDBC-54491F754DD4}"/>
                </a:ext>
              </a:extLst>
            </p:cNvPr>
            <p:cNvGrpSpPr/>
            <p:nvPr/>
          </p:nvGrpSpPr>
          <p:grpSpPr>
            <a:xfrm>
              <a:off x="8678233" y="2207654"/>
              <a:ext cx="3568914" cy="3627884"/>
              <a:chOff x="6110849" y="-136307"/>
              <a:chExt cx="2906356" cy="295437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8A5F811-7198-D672-D5F0-03806137060C}"/>
                  </a:ext>
                </a:extLst>
              </p:cNvPr>
              <p:cNvGrpSpPr/>
              <p:nvPr/>
            </p:nvGrpSpPr>
            <p:grpSpPr>
              <a:xfrm>
                <a:off x="6110849" y="74872"/>
                <a:ext cx="2743200" cy="2743200"/>
                <a:chOff x="9243692" y="204716"/>
                <a:chExt cx="2743200" cy="2743200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CBF91AD-9201-057B-EAE4-14B0E9FE09C6}"/>
                    </a:ext>
                  </a:extLst>
                </p:cNvPr>
                <p:cNvGrpSpPr/>
                <p:nvPr/>
              </p:nvGrpSpPr>
              <p:grpSpPr>
                <a:xfrm>
                  <a:off x="9243692" y="204716"/>
                  <a:ext cx="2743200" cy="2743200"/>
                  <a:chOff x="9243692" y="204716"/>
                  <a:chExt cx="2743200" cy="2743200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DA297418-B474-5F4E-9EE4-DF5F217303F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5292" y="204716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516E05D1-0E03-F570-F8AF-897E97310E83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0615292" y="204717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7E43202-92ED-71AA-E262-F80E986E7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4900" y="901700"/>
                  <a:ext cx="1199358" cy="14097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1D0DC08-2EBD-5A4A-35B0-BF72A3AF0DFE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1D0DC08-2EBD-5A4A-35B0-BF72A3AF0D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814F48A-8E7A-2785-B79E-98891CBBE9D3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092" y="1617743"/>
                    <a:ext cx="66979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814F48A-8E7A-2785-B79E-98891CBBE9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092" y="1617743"/>
                    <a:ext cx="669799" cy="83099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65040E1-C1F0-5530-50D1-A69ED400B00D}"/>
                      </a:ext>
                    </a:extLst>
                  </p:cNvPr>
                  <p:cNvSpPr txBox="1"/>
                  <p:nvPr/>
                </p:nvSpPr>
                <p:spPr>
                  <a:xfrm>
                    <a:off x="8337916" y="1340042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765040E1-C1F0-5530-50D1-A69ED400B0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7916" y="1340042"/>
                    <a:ext cx="679289" cy="83099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75C9518-9324-27E6-E7C4-02CE9ED0F09E}"/>
                </a:ext>
              </a:extLst>
            </p:cNvPr>
            <p:cNvSpPr/>
            <p:nvPr/>
          </p:nvSpPr>
          <p:spPr>
            <a:xfrm rot="5400000" flipV="1">
              <a:off x="8586514" y="3610180"/>
              <a:ext cx="3567605" cy="1052222"/>
            </a:xfrm>
            <a:prstGeom prst="parallelogram">
              <a:avLst>
                <a:gd name="adj" fmla="val 118466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1C7F2C8-951D-FAA7-694E-AB0AEAF6C57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2515" y="4160619"/>
              <a:ext cx="1680507" cy="0"/>
            </a:xfrm>
            <a:prstGeom prst="straightConnector1">
              <a:avLst/>
            </a:prstGeom>
            <a:ln w="762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E75531-72E2-2D3C-AA94-160929F1CDF7}"/>
              </a:ext>
            </a:extLst>
          </p:cNvPr>
          <p:cNvGrpSpPr/>
          <p:nvPr/>
        </p:nvGrpSpPr>
        <p:grpSpPr>
          <a:xfrm>
            <a:off x="4599842" y="-51399"/>
            <a:ext cx="4128027" cy="3627884"/>
            <a:chOff x="4660490" y="4626771"/>
            <a:chExt cx="4128027" cy="362788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4E2DB5-6A3A-77A4-A8C3-05C88AE051F4}"/>
                </a:ext>
              </a:extLst>
            </p:cNvPr>
            <p:cNvGrpSpPr/>
            <p:nvPr/>
          </p:nvGrpSpPr>
          <p:grpSpPr>
            <a:xfrm>
              <a:off x="4711966" y="4626771"/>
              <a:ext cx="4076551" cy="3627884"/>
              <a:chOff x="6110849" y="-136307"/>
              <a:chExt cx="3319752" cy="2954379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CD2E147-A3DC-B6DC-0598-DA5799829160}"/>
                  </a:ext>
                </a:extLst>
              </p:cNvPr>
              <p:cNvGrpSpPr/>
              <p:nvPr/>
            </p:nvGrpSpPr>
            <p:grpSpPr>
              <a:xfrm>
                <a:off x="6110849" y="74872"/>
                <a:ext cx="2743200" cy="2743200"/>
                <a:chOff x="9243692" y="204716"/>
                <a:chExt cx="2743200" cy="2743200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8FE2A35-8F64-16B5-47C7-2FAA26B4CA12}"/>
                    </a:ext>
                  </a:extLst>
                </p:cNvPr>
                <p:cNvGrpSpPr/>
                <p:nvPr/>
              </p:nvGrpSpPr>
              <p:grpSpPr>
                <a:xfrm>
                  <a:off x="9243692" y="204716"/>
                  <a:ext cx="2743200" cy="2743200"/>
                  <a:chOff x="9243692" y="204716"/>
                  <a:chExt cx="2743200" cy="2743200"/>
                </a:xfrm>
              </p:grpSpPr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8D441F32-64AB-A646-3843-72831A3EE52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5292" y="204716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BC087D55-BF08-3743-0AB8-8A37178838E0}"/>
                      </a:ext>
                    </a:extLst>
                  </p:cNvPr>
                  <p:cNvCxnSpPr/>
                  <p:nvPr/>
                </p:nvCxnSpPr>
                <p:spPr>
                  <a:xfrm rot="5400000" flipV="1">
                    <a:off x="10615292" y="204717"/>
                    <a:ext cx="0" cy="2743200"/>
                  </a:xfrm>
                  <a:prstGeom prst="straightConnector1">
                    <a:avLst/>
                  </a:prstGeom>
                  <a:ln w="76200">
                    <a:solidFill>
                      <a:srgbClr val="7F7F7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9C06520-473D-5489-B05C-B4718FB86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94900" y="901700"/>
                  <a:ext cx="1199358" cy="14097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4532F87-B21E-4CA0-681B-50D8920B930B}"/>
                      </a:ext>
                    </a:extLst>
                  </p:cNvPr>
                  <p:cNvSpPr txBox="1"/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4532F87-B21E-4CA0-681B-50D8920B93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934" y="-136307"/>
                    <a:ext cx="632802" cy="83099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EC8FB75-EE98-3D29-C678-239222614974}"/>
                      </a:ext>
                    </a:extLst>
                  </p:cNvPr>
                  <p:cNvSpPr txBox="1"/>
                  <p:nvPr/>
                </p:nvSpPr>
                <p:spPr>
                  <a:xfrm>
                    <a:off x="6283092" y="1617743"/>
                    <a:ext cx="66979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EC8FB75-EE98-3D29-C678-2392226149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3092" y="1617743"/>
                    <a:ext cx="669799" cy="83099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6F430E0-C758-7DEF-8C53-F0E087FD2934}"/>
                      </a:ext>
                    </a:extLst>
                  </p:cNvPr>
                  <p:cNvSpPr txBox="1"/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6F430E0-C758-7DEF-8C53-F0E087FD29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1312" y="901674"/>
                    <a:ext cx="679289" cy="83099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6F5D905D-E5AC-25BE-FAAB-1E8E952D5A85}"/>
                </a:ext>
              </a:extLst>
            </p:cNvPr>
            <p:cNvSpPr/>
            <p:nvPr/>
          </p:nvSpPr>
          <p:spPr>
            <a:xfrm>
              <a:off x="4660490" y="5920093"/>
              <a:ext cx="3490381" cy="1199014"/>
            </a:xfrm>
            <a:prstGeom prst="parallelogram">
              <a:avLst>
                <a:gd name="adj" fmla="val 85239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413124D-D9FC-1ED1-D564-628388245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8402" y="4886092"/>
              <a:ext cx="0" cy="1684282"/>
            </a:xfrm>
            <a:prstGeom prst="straightConnector1">
              <a:avLst/>
            </a:prstGeom>
            <a:ln w="762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0CD9AD9-6AE0-9F89-4320-49ED4CA6A8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272679"/>
                  </p:ext>
                </p:extLst>
              </p:nvPr>
            </p:nvGraphicFramePr>
            <p:xfrm>
              <a:off x="91235" y="3122957"/>
              <a:ext cx="3397581" cy="9136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9986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04367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1933925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50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CA" sz="50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9FB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0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5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9FB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5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0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0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0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0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9FB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5">
                <a:extLst>
                  <a:ext uri="{FF2B5EF4-FFF2-40B4-BE49-F238E27FC236}">
                    <a16:creationId xmlns:a16="http://schemas.microsoft.com/office/drawing/2014/main" id="{C0CD9AD9-6AE0-9F89-4320-49ED4CA6A8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272679"/>
                  </p:ext>
                </p:extLst>
              </p:nvPr>
            </p:nvGraphicFramePr>
            <p:xfrm>
              <a:off x="91235" y="3122957"/>
              <a:ext cx="3397581" cy="9136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9986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04367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1933925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913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1449" t="-662" r="-713043" b="-1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40698" t="-662" r="-186047" b="-1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3"/>
                          <a:stretch>
                            <a:fillRect l="-76101" t="-662" r="-629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EAD748-AFDA-B051-3245-BB490BD7A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104159"/>
                  </p:ext>
                </p:extLst>
              </p:nvPr>
            </p:nvGraphicFramePr>
            <p:xfrm>
              <a:off x="8534154" y="2379870"/>
              <a:ext cx="354375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8054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088571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017125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54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CA" sz="54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9FB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9FBF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5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9FBF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7EAD748-AFDA-B051-3245-BB490BD7AE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104159"/>
                  </p:ext>
                </p:extLst>
              </p:nvPr>
            </p:nvGraphicFramePr>
            <p:xfrm>
              <a:off x="8534154" y="2379870"/>
              <a:ext cx="354375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8054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088571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017125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1389" t="-662" r="-712500" b="-1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4"/>
                          <a:stretch>
                            <a:fillRect l="-40782" t="-662" r="-186592" b="-1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4"/>
                          <a:stretch>
                            <a:fillRect l="-75904" t="-662" r="-602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AE77611-1A5D-07C8-367B-28EE3AF16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86662"/>
                  </p:ext>
                </p:extLst>
              </p:nvPr>
            </p:nvGraphicFramePr>
            <p:xfrm>
              <a:off x="7229707" y="107562"/>
              <a:ext cx="3608098" cy="979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3448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783097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131553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54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CA" sz="54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5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5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BAE77611-1A5D-07C8-367B-28EE3AF16B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86662"/>
                  </p:ext>
                </p:extLst>
              </p:nvPr>
            </p:nvGraphicFramePr>
            <p:xfrm>
              <a:off x="7229707" y="107562"/>
              <a:ext cx="3608098" cy="9794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93448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783097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131553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9794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877" t="-617" r="-421930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89147" t="-617" r="-272868" b="-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5"/>
                          <a:stretch>
                            <a:fillRect l="-69714" t="-617" r="-571" b="-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9698DE38-4224-34E4-3A86-361BBB168AB4}"/>
              </a:ext>
            </a:extLst>
          </p:cNvPr>
          <p:cNvSpPr/>
          <p:nvPr/>
        </p:nvSpPr>
        <p:spPr>
          <a:xfrm>
            <a:off x="2868321" y="4194998"/>
            <a:ext cx="1276542" cy="1276544"/>
          </a:xfrm>
          <a:prstGeom prst="arc">
            <a:avLst>
              <a:gd name="adj1" fmla="val 11584649"/>
              <a:gd name="adj2" fmla="val 8504637"/>
            </a:avLst>
          </a:prstGeom>
          <a:ln w="11430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F833F26-0016-AFD8-D90C-C7623EC99E4F}"/>
              </a:ext>
            </a:extLst>
          </p:cNvPr>
          <p:cNvSpPr/>
          <p:nvPr/>
        </p:nvSpPr>
        <p:spPr>
          <a:xfrm>
            <a:off x="8449332" y="4178380"/>
            <a:ext cx="592905" cy="1293162"/>
          </a:xfrm>
          <a:prstGeom prst="arc">
            <a:avLst>
              <a:gd name="adj1" fmla="val 11150828"/>
              <a:gd name="adj2" fmla="val 6986931"/>
            </a:avLst>
          </a:prstGeom>
          <a:ln w="11430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ADB60F4-E983-9786-7C7E-D6195EDBB8B2}"/>
              </a:ext>
            </a:extLst>
          </p:cNvPr>
          <p:cNvSpPr/>
          <p:nvPr/>
        </p:nvSpPr>
        <p:spPr>
          <a:xfrm>
            <a:off x="5651678" y="1494217"/>
            <a:ext cx="1394874" cy="662338"/>
          </a:xfrm>
          <a:prstGeom prst="arc">
            <a:avLst>
              <a:gd name="adj1" fmla="val 10978128"/>
              <a:gd name="adj2" fmla="val 9628670"/>
            </a:avLst>
          </a:prstGeom>
          <a:ln w="11430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31AA37-4C80-D8EB-45A1-F674460B1577}"/>
              </a:ext>
            </a:extLst>
          </p:cNvPr>
          <p:cNvGrpSpPr/>
          <p:nvPr/>
        </p:nvGrpSpPr>
        <p:grpSpPr>
          <a:xfrm>
            <a:off x="2784718" y="4811224"/>
            <a:ext cx="862012" cy="1790124"/>
            <a:chOff x="2784718" y="4811224"/>
            <a:chExt cx="862012" cy="17901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84A15AB-3975-83B4-5463-DBBB6909F9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718" y="4811224"/>
              <a:ext cx="792651" cy="931666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A8BBB8-70E2-B072-E1F8-D27673205A64}"/>
                    </a:ext>
                  </a:extLst>
                </p:cNvPr>
                <p:cNvSpPr txBox="1"/>
                <p:nvPr/>
              </p:nvSpPr>
              <p:spPr>
                <a:xfrm>
                  <a:off x="2894394" y="5354146"/>
                  <a:ext cx="752336" cy="1247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A8BBB8-70E2-B072-E1F8-D27673205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4394" y="5354146"/>
                  <a:ext cx="752336" cy="124720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885835-B95A-4DE6-353A-94C8E28B846B}"/>
              </a:ext>
            </a:extLst>
          </p:cNvPr>
          <p:cNvGrpSpPr/>
          <p:nvPr/>
        </p:nvGrpSpPr>
        <p:grpSpPr>
          <a:xfrm>
            <a:off x="8719192" y="3341482"/>
            <a:ext cx="1838533" cy="1499561"/>
            <a:chOff x="8719192" y="3341482"/>
            <a:chExt cx="1838533" cy="149956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6B1583-BD6A-86F6-F83B-E745DA273F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9192" y="4827961"/>
              <a:ext cx="1680825" cy="13082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0064B70-669C-405D-6118-650E224E6E72}"/>
                    </a:ext>
                  </a:extLst>
                </p:cNvPr>
                <p:cNvSpPr txBox="1"/>
                <p:nvPr/>
              </p:nvSpPr>
              <p:spPr>
                <a:xfrm>
                  <a:off x="9748303" y="3341482"/>
                  <a:ext cx="809422" cy="1247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0064B70-669C-405D-6118-650E224E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8303" y="3341482"/>
                  <a:ext cx="809422" cy="124720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5E8702-C7B7-016D-38F0-A0AA747B69D2}"/>
              </a:ext>
            </a:extLst>
          </p:cNvPr>
          <p:cNvGrpSpPr/>
          <p:nvPr/>
        </p:nvGrpSpPr>
        <p:grpSpPr>
          <a:xfrm>
            <a:off x="6323636" y="-107991"/>
            <a:ext cx="1041436" cy="1977189"/>
            <a:chOff x="6323636" y="-94343"/>
            <a:chExt cx="1041436" cy="197718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3AD000-EF13-C1DD-DA34-9EE6EFBBC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3636" y="198564"/>
              <a:ext cx="0" cy="1684282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1E7C6F-2DCA-C6E7-FB3F-C8DA158D961B}"/>
                    </a:ext>
                  </a:extLst>
                </p:cNvPr>
                <p:cNvSpPr txBox="1"/>
                <p:nvPr/>
              </p:nvSpPr>
              <p:spPr>
                <a:xfrm>
                  <a:off x="6345028" y="-94343"/>
                  <a:ext cx="1020044" cy="1247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1E7C6F-2DCA-C6E7-FB3F-C8DA158D9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028" y="-94343"/>
                  <a:ext cx="1020044" cy="124720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5FF80D-1F5A-012D-66AE-433DA6276B70}"/>
                  </a:ext>
                </a:extLst>
              </p:cNvPr>
              <p:cNvSpPr txBox="1"/>
              <p:nvPr/>
            </p:nvSpPr>
            <p:spPr>
              <a:xfrm>
                <a:off x="104417" y="51606"/>
                <a:ext cx="38031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/>
                  <a:t>Unit-length Quaternions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5FF80D-1F5A-012D-66AE-433DA627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7" y="51606"/>
                <a:ext cx="3803100" cy="2585323"/>
              </a:xfrm>
              <a:prstGeom prst="rect">
                <a:avLst/>
              </a:prstGeom>
              <a:blipFill>
                <a:blip r:embed="rId29"/>
                <a:stretch>
                  <a:fillRect l="-6410" t="-6588" r="-6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03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84"/>
    </mc:Choice>
    <mc:Fallback xmlns="">
      <p:transition advTm="20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/>
              <p:nvPr/>
            </p:nvSpPr>
            <p:spPr>
              <a:xfrm>
                <a:off x="36175" y="-253365"/>
                <a:ext cx="12329996" cy="52826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8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8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8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8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sz="5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5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</m:sub>
                          </m:sSub>
                          <m: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𝑝𝑙𝑎𝑛𝑒</m:t>
                              </m:r>
                            </m:sub>
                          </m:sSub>
                        </m:e>
                      </m:d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5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5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5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5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5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5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CA" sz="5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𝑠𝑖𝑑𝑒</m:t>
                          </m:r>
                        </m:sub>
                      </m:sSub>
                      <m:r>
                        <a:rPr lang="en-CA" sz="5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sz="5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5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5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CA" sz="5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𝑝𝑙𝑎𝑛𝑒</m:t>
                          </m:r>
                        </m:sub>
                      </m:sSub>
                      <m:sSup>
                        <m:sSup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5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GB" sz="5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5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5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DE474-0B75-440A-C60B-BE02E965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5" y="-253365"/>
                <a:ext cx="12329996" cy="528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AAAAF28-37CB-49F3-51F3-F22C40F265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6400" y="1434960"/>
              <a:ext cx="8258760" cy="435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AAAAF28-37CB-49F3-51F3-F22C40F26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040" y="1425600"/>
                <a:ext cx="8277480" cy="437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615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32">
        <p:fade/>
      </p:transition>
    </mc:Choice>
    <mc:Fallback xmlns="">
      <p:transition spd="med" advTm="25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24134-6694-446F-4417-F3499A0CB3CC}"/>
                  </a:ext>
                </a:extLst>
              </p:cNvPr>
              <p:cNvSpPr txBox="1"/>
              <p:nvPr/>
            </p:nvSpPr>
            <p:spPr>
              <a:xfrm>
                <a:off x="0" y="130624"/>
                <a:ext cx="12192000" cy="1936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600" dirty="0"/>
                  <a:t>Rotation in </a:t>
                </a:r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4600" dirty="0"/>
                  <a:t> plane:</a:t>
                </a:r>
                <a:endParaRPr lang="en-GB" sz="4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24134-6694-446F-4417-F3499A0C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24"/>
                <a:ext cx="12192000" cy="1936620"/>
              </a:xfrm>
              <a:prstGeom prst="rect">
                <a:avLst/>
              </a:prstGeom>
              <a:blipFill>
                <a:blip r:embed="rId3"/>
                <a:stretch>
                  <a:fillRect l="-2150" t="-62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5095-3713-9AEC-A3C0-D825AED87BA9}"/>
                  </a:ext>
                </a:extLst>
              </p:cNvPr>
              <p:cNvSpPr txBox="1"/>
              <p:nvPr/>
            </p:nvSpPr>
            <p:spPr>
              <a:xfrm>
                <a:off x="0" y="2504232"/>
                <a:ext cx="12192000" cy="1936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600" dirty="0">
                    <a:solidFill>
                      <a:schemeClr val="tx1"/>
                    </a:solidFill>
                  </a:rPr>
                  <a:t>Rotation in </a:t>
                </a:r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plane:</a:t>
                </a:r>
                <a:endParaRPr lang="en-GB" sz="4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5095-3713-9AEC-A3C0-D825AED8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4232"/>
                <a:ext cx="12192000" cy="1936620"/>
              </a:xfrm>
              <a:prstGeom prst="rect">
                <a:avLst/>
              </a:prstGeom>
              <a:blipFill>
                <a:blip r:embed="rId4"/>
                <a:stretch>
                  <a:fillRect l="-2150" t="-66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340E-AA2E-5248-B070-B188D43553C9}"/>
                  </a:ext>
                </a:extLst>
              </p:cNvPr>
              <p:cNvSpPr txBox="1"/>
              <p:nvPr/>
            </p:nvSpPr>
            <p:spPr>
              <a:xfrm>
                <a:off x="0" y="4848810"/>
                <a:ext cx="12192000" cy="1936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600" dirty="0">
                    <a:solidFill>
                      <a:schemeClr val="tx1"/>
                    </a:solidFill>
                  </a:rPr>
                  <a:t>Rotation in </a:t>
                </a:r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𝑧𝑥</m:t>
                    </m:r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plane:</a:t>
                </a:r>
                <a:endParaRPr lang="en-GB" sz="4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340E-AA2E-5248-B070-B188D435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48810"/>
                <a:ext cx="12192000" cy="1936620"/>
              </a:xfrm>
              <a:prstGeom prst="rect">
                <a:avLst/>
              </a:prstGeom>
              <a:blipFill>
                <a:blip r:embed="rId5"/>
                <a:stretch>
                  <a:fillRect l="-2150" t="-62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CD370-294E-F1F3-C7F2-7AF1BB5AC93D}"/>
              </a:ext>
            </a:extLst>
          </p:cNvPr>
          <p:cNvCxnSpPr>
            <a:cxnSpLocks/>
          </p:cNvCxnSpPr>
          <p:nvPr/>
        </p:nvCxnSpPr>
        <p:spPr>
          <a:xfrm>
            <a:off x="0" y="22497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F4E5A-93AB-96A3-7221-6EFCBD143CE3}"/>
              </a:ext>
            </a:extLst>
          </p:cNvPr>
          <p:cNvCxnSpPr>
            <a:cxnSpLocks/>
          </p:cNvCxnSpPr>
          <p:nvPr/>
        </p:nvCxnSpPr>
        <p:spPr>
          <a:xfrm>
            <a:off x="0" y="47244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C49A0E-2C57-C1C8-ECFF-2ACA54ED98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37480" y="4295520"/>
              <a:ext cx="6433920" cy="2435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C49A0E-2C57-C1C8-ECFF-2ACA54ED98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8120" y="4286160"/>
                <a:ext cx="6452640" cy="2453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12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4"/>
    </mc:Choice>
    <mc:Fallback xmlns="">
      <p:transition spd="slow" advTm="1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FCAD77-A4AD-06D1-F1DE-54DB02DF1C44}"/>
                  </a:ext>
                </a:extLst>
              </p:cNvPr>
              <p:cNvSpPr txBox="1"/>
              <p:nvPr/>
            </p:nvSpPr>
            <p:spPr>
              <a:xfrm>
                <a:off x="119429" y="3312568"/>
                <a:ext cx="9151259" cy="362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CA" sz="7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CA" sz="7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7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7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</m:t>
                    </m:r>
                    <m:r>
                      <a:rPr lang="en-CA" sz="7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CA" sz="72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72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CA" sz="7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7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7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7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7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d>
                      <m:dPr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CA" sz="7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CA" sz="7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7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5FCAD77-A4AD-06D1-F1DE-54DB02DF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29" y="3312568"/>
                <a:ext cx="9151259" cy="362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C10CE70-0095-33E1-B00D-97A5B7B69A2F}"/>
              </a:ext>
            </a:extLst>
          </p:cNvPr>
          <p:cNvSpPr/>
          <p:nvPr/>
        </p:nvSpPr>
        <p:spPr>
          <a:xfrm>
            <a:off x="3434522" y="3138149"/>
            <a:ext cx="4110943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0AC354-DA83-6AC9-481F-21B1C4A53B3E}"/>
              </a:ext>
            </a:extLst>
          </p:cNvPr>
          <p:cNvGrpSpPr/>
          <p:nvPr/>
        </p:nvGrpSpPr>
        <p:grpSpPr>
          <a:xfrm>
            <a:off x="1964423" y="3348292"/>
            <a:ext cx="7021502" cy="1295200"/>
            <a:chOff x="1964423" y="3236368"/>
            <a:chExt cx="7021502" cy="1295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1EF3F7-6B22-B10F-5E7E-5CA9B56C536E}"/>
                </a:ext>
              </a:extLst>
            </p:cNvPr>
            <p:cNvSpPr/>
            <p:nvPr/>
          </p:nvSpPr>
          <p:spPr>
            <a:xfrm>
              <a:off x="1964423" y="3252188"/>
              <a:ext cx="1470099" cy="1279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17BE72-A425-905D-A751-3598EB124F12}"/>
                </a:ext>
              </a:extLst>
            </p:cNvPr>
            <p:cNvSpPr/>
            <p:nvPr/>
          </p:nvSpPr>
          <p:spPr>
            <a:xfrm>
              <a:off x="7515826" y="3236368"/>
              <a:ext cx="1470099" cy="1279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397902-8CAA-4355-422B-55974704841E}"/>
              </a:ext>
            </a:extLst>
          </p:cNvPr>
          <p:cNvCxnSpPr>
            <a:cxnSpLocks/>
          </p:cNvCxnSpPr>
          <p:nvPr/>
        </p:nvCxnSpPr>
        <p:spPr>
          <a:xfrm>
            <a:off x="0" y="34308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AC2455-5148-DDE6-95E6-4E40ED351ED6}"/>
              </a:ext>
            </a:extLst>
          </p:cNvPr>
          <p:cNvGrpSpPr/>
          <p:nvPr/>
        </p:nvGrpSpPr>
        <p:grpSpPr>
          <a:xfrm>
            <a:off x="1862112" y="1196332"/>
            <a:ext cx="3634316" cy="1323826"/>
            <a:chOff x="1862112" y="1196332"/>
            <a:chExt cx="3634316" cy="1323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1D0AC7-6D3E-8092-5879-C30133EFEAAB}"/>
                    </a:ext>
                  </a:extLst>
                </p:cNvPr>
                <p:cNvSpPr txBox="1"/>
                <p:nvPr/>
              </p:nvSpPr>
              <p:spPr>
                <a:xfrm>
                  <a:off x="3843668" y="1196332"/>
                  <a:ext cx="1652760" cy="1200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1D0AC7-6D3E-8092-5879-C30133EFE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668" y="1196332"/>
                  <a:ext cx="1652760" cy="12003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B2D0C1-8189-08CF-3333-C5982E05339C}"/>
                </a:ext>
              </a:extLst>
            </p:cNvPr>
            <p:cNvCxnSpPr/>
            <p:nvPr/>
          </p:nvCxnSpPr>
          <p:spPr>
            <a:xfrm rot="19800000">
              <a:off x="1862112" y="2520158"/>
              <a:ext cx="2621621" cy="0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4263AD-4A80-1217-6B83-83295CC18D2E}"/>
              </a:ext>
            </a:extLst>
          </p:cNvPr>
          <p:cNvGrpSpPr/>
          <p:nvPr/>
        </p:nvGrpSpPr>
        <p:grpSpPr>
          <a:xfrm>
            <a:off x="763752" y="-72569"/>
            <a:ext cx="1215258" cy="3280749"/>
            <a:chOff x="763752" y="-72569"/>
            <a:chExt cx="1215258" cy="3280749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BE6DF4-899D-D5D6-ADCD-E39D0486F394}"/>
                </a:ext>
              </a:extLst>
            </p:cNvPr>
            <p:cNvCxnSpPr/>
            <p:nvPr/>
          </p:nvCxnSpPr>
          <p:spPr>
            <a:xfrm rot="15967629">
              <a:off x="668200" y="1897370"/>
              <a:ext cx="2621620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A1CCE3C-2918-38B9-27ED-87CA65395B42}"/>
                    </a:ext>
                  </a:extLst>
                </p:cNvPr>
                <p:cNvSpPr txBox="1"/>
                <p:nvPr/>
              </p:nvSpPr>
              <p:spPr>
                <a:xfrm>
                  <a:off x="763752" y="-72569"/>
                  <a:ext cx="115447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A1CCE3C-2918-38B9-27ED-87CA65395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52" y="-72569"/>
                  <a:ext cx="1154470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39E60D0-495E-B11D-CA19-B47EFDD131DE}"/>
              </a:ext>
            </a:extLst>
          </p:cNvPr>
          <p:cNvGrpSpPr/>
          <p:nvPr/>
        </p:nvGrpSpPr>
        <p:grpSpPr>
          <a:xfrm>
            <a:off x="954437" y="732717"/>
            <a:ext cx="2889231" cy="3739643"/>
            <a:chOff x="954437" y="732717"/>
            <a:chExt cx="2889231" cy="3739643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1A578501-0F9D-6A9F-8E84-EA6B0763DBDD}"/>
                </a:ext>
              </a:extLst>
            </p:cNvPr>
            <p:cNvSpPr/>
            <p:nvPr/>
          </p:nvSpPr>
          <p:spPr>
            <a:xfrm rot="18626730">
              <a:off x="954437" y="1892710"/>
              <a:ext cx="2579650" cy="2579649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1143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D0DA58-19F7-495E-19CA-E1E38F3442B2}"/>
                    </a:ext>
                  </a:extLst>
                </p:cNvPr>
                <p:cNvSpPr txBox="1"/>
                <p:nvPr/>
              </p:nvSpPr>
              <p:spPr>
                <a:xfrm>
                  <a:off x="2466458" y="732717"/>
                  <a:ext cx="1377210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FD0DA58-19F7-495E-19CA-E1E38F344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458" y="732717"/>
                  <a:ext cx="1377210" cy="10241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561C94-11EE-8A81-29A5-1DF4B229268E}"/>
              </a:ext>
            </a:extLst>
          </p:cNvPr>
          <p:cNvGrpSpPr/>
          <p:nvPr/>
        </p:nvGrpSpPr>
        <p:grpSpPr>
          <a:xfrm>
            <a:off x="6819604" y="0"/>
            <a:ext cx="5252966" cy="3367832"/>
            <a:chOff x="6819604" y="0"/>
            <a:chExt cx="5252966" cy="3367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0FD279-8959-D5F5-3DBC-8F86D53706EE}"/>
                    </a:ext>
                  </a:extLst>
                </p:cNvPr>
                <p:cNvSpPr txBox="1"/>
                <p:nvPr/>
              </p:nvSpPr>
              <p:spPr>
                <a:xfrm>
                  <a:off x="9899520" y="1268901"/>
                  <a:ext cx="1652760" cy="1200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0FD279-8959-D5F5-3DBC-8F86D5370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9520" y="1268901"/>
                  <a:ext cx="1652760" cy="12003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16307A4-15B9-00C4-CA4A-1C79E0884B93}"/>
                </a:ext>
              </a:extLst>
            </p:cNvPr>
            <p:cNvCxnSpPr/>
            <p:nvPr/>
          </p:nvCxnSpPr>
          <p:spPr>
            <a:xfrm rot="19800000">
              <a:off x="7917964" y="2592727"/>
              <a:ext cx="2621621" cy="0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0D5AE52-EEDA-CF79-4673-987F83B959B0}"/>
                </a:ext>
              </a:extLst>
            </p:cNvPr>
            <p:cNvCxnSpPr/>
            <p:nvPr/>
          </p:nvCxnSpPr>
          <p:spPr>
            <a:xfrm rot="15967629">
              <a:off x="6724052" y="1969939"/>
              <a:ext cx="2621620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44E1BCD-1463-4CCF-AA34-F92056EC4611}"/>
                    </a:ext>
                  </a:extLst>
                </p:cNvPr>
                <p:cNvSpPr txBox="1"/>
                <p:nvPr/>
              </p:nvSpPr>
              <p:spPr>
                <a:xfrm>
                  <a:off x="6819604" y="0"/>
                  <a:ext cx="115447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44E1BCD-1463-4CCF-AA34-F92056EC4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9604" y="0"/>
                  <a:ext cx="1154470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B7E62994-3516-DDCC-2EAB-627B9D5181EB}"/>
                </a:ext>
              </a:extLst>
            </p:cNvPr>
            <p:cNvSpPr/>
            <p:nvPr/>
          </p:nvSpPr>
          <p:spPr>
            <a:xfrm>
              <a:off x="6852256" y="19540"/>
              <a:ext cx="5220314" cy="3348292"/>
            </a:xfrm>
            <a:prstGeom prst="parallelogram">
              <a:avLst>
                <a:gd name="adj" fmla="val 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AD4A8A-67FC-61F5-272A-B839F222991B}"/>
              </a:ext>
            </a:extLst>
          </p:cNvPr>
          <p:cNvGrpSpPr/>
          <p:nvPr/>
        </p:nvGrpSpPr>
        <p:grpSpPr>
          <a:xfrm>
            <a:off x="8077432" y="2669812"/>
            <a:ext cx="2882257" cy="582391"/>
            <a:chOff x="8077432" y="2669812"/>
            <a:chExt cx="2882257" cy="582391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91213ED-D8B5-8D46-9F4A-57F42940C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432" y="2670056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67F8480-20C1-82BB-FD33-188E925CF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9290" y="2669812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1E9726-61F8-9C1B-28BF-61497D24A2CD}"/>
              </a:ext>
            </a:extLst>
          </p:cNvPr>
          <p:cNvGrpSpPr/>
          <p:nvPr/>
        </p:nvGrpSpPr>
        <p:grpSpPr>
          <a:xfrm rot="14623362">
            <a:off x="5775991" y="1818799"/>
            <a:ext cx="2882257" cy="582391"/>
            <a:chOff x="8077432" y="2669812"/>
            <a:chExt cx="2882257" cy="58239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54738BC-B8A2-B3A5-1E9D-CD974D8A1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432" y="2670056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AE7EAD3-D010-9B67-2654-BCA45BF14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9290" y="2669812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153187-F4F6-7C72-8A6E-B2129A08465C}"/>
              </a:ext>
            </a:extLst>
          </p:cNvPr>
          <p:cNvGrpSpPr/>
          <p:nvPr/>
        </p:nvGrpSpPr>
        <p:grpSpPr>
          <a:xfrm rot="19032562">
            <a:off x="7496134" y="1812586"/>
            <a:ext cx="2882257" cy="582391"/>
            <a:chOff x="8077432" y="2669812"/>
            <a:chExt cx="2882257" cy="582391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AA6396-E51F-7269-4F7B-2B45F9FC1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432" y="2670056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81FBB17-50E4-D104-0B1B-DADB8C67F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9290" y="2669812"/>
              <a:ext cx="2880399" cy="582147"/>
            </a:xfrm>
            <a:prstGeom prst="straightConnector1">
              <a:avLst/>
            </a:prstGeom>
            <a:ln w="127000">
              <a:solidFill>
                <a:srgbClr val="461E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0A1DAC-5D39-6798-04D9-881A305FD4E1}"/>
              </a:ext>
            </a:extLst>
          </p:cNvPr>
          <p:cNvGrpSpPr/>
          <p:nvPr/>
        </p:nvGrpSpPr>
        <p:grpSpPr>
          <a:xfrm>
            <a:off x="6932232" y="851457"/>
            <a:ext cx="2579649" cy="3682434"/>
            <a:chOff x="6932232" y="851457"/>
            <a:chExt cx="2579649" cy="3682434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13829D4F-83E7-36A3-CAC4-7674405A5E06}"/>
                </a:ext>
              </a:extLst>
            </p:cNvPr>
            <p:cNvSpPr/>
            <p:nvPr/>
          </p:nvSpPr>
          <p:spPr>
            <a:xfrm rot="16750602">
              <a:off x="6932232" y="1954241"/>
              <a:ext cx="2579650" cy="2579649"/>
            </a:xfrm>
            <a:prstGeom prst="arc">
              <a:avLst>
                <a:gd name="adj1" fmla="val 18568965"/>
                <a:gd name="adj2" fmla="val 4184893"/>
              </a:avLst>
            </a:prstGeom>
            <a:noFill/>
            <a:ln w="1143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9FF81D5-F4C2-5410-1C70-C559979964A0}"/>
                    </a:ext>
                  </a:extLst>
                </p:cNvPr>
                <p:cNvSpPr txBox="1"/>
                <p:nvPr/>
              </p:nvSpPr>
              <p:spPr>
                <a:xfrm>
                  <a:off x="8203308" y="851457"/>
                  <a:ext cx="962695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7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9FF81D5-F4C2-5410-1C70-C55997996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308" y="851457"/>
                  <a:ext cx="962695" cy="1200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1F7070A-7036-67E9-2998-A7A73BB90F7C}"/>
              </a:ext>
            </a:extLst>
          </p:cNvPr>
          <p:cNvSpPr txBox="1"/>
          <p:nvPr/>
        </p:nvSpPr>
        <p:spPr>
          <a:xfrm>
            <a:off x="3390187" y="107336"/>
            <a:ext cx="2270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(Arbitrary Plane)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381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76"/>
    </mc:Choice>
    <mc:Fallback xmlns="">
      <p:transition spd="slow" advTm="1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animBg="1"/>
      <p:bldP spid="5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/>
              <p:nvPr/>
            </p:nvSpPr>
            <p:spPr>
              <a:xfrm>
                <a:off x="190501" y="2853105"/>
                <a:ext cx="11740242" cy="115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CA" sz="4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2853105"/>
                <a:ext cx="11740242" cy="1151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/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5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plane:</a:t>
                </a:r>
                <a:endParaRPr lang="en-CA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blipFill>
                <a:blip r:embed="rId4"/>
                <a:stretch>
                  <a:fillRect l="-2692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BB56E5-72F7-396C-59B4-3C38ED9DB755}"/>
                  </a:ext>
                </a:extLst>
              </p:cNvPr>
              <p:cNvSpPr txBox="1"/>
              <p:nvPr/>
            </p:nvSpPr>
            <p:spPr>
              <a:xfrm>
                <a:off x="2276022" y="1442526"/>
                <a:ext cx="3229430" cy="10926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BB56E5-72F7-396C-59B4-3C38ED9DB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22" y="1442526"/>
                <a:ext cx="3229430" cy="1092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C93F4-6173-E6EB-8F76-27EA25267DD8}"/>
                  </a:ext>
                </a:extLst>
              </p:cNvPr>
              <p:cNvSpPr txBox="1"/>
              <p:nvPr/>
            </p:nvSpPr>
            <p:spPr>
              <a:xfrm>
                <a:off x="5734049" y="1470451"/>
                <a:ext cx="6196694" cy="1036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4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5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5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54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5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5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54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C93F4-6173-E6EB-8F76-27EA2526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49" y="1470451"/>
                <a:ext cx="6196694" cy="1036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AE3C5-7939-CD8A-A7DF-8E39F8E8C9C7}"/>
                  </a:ext>
                </a:extLst>
              </p:cNvPr>
              <p:cNvSpPr txBox="1"/>
              <p:nvPr/>
            </p:nvSpPr>
            <p:spPr>
              <a:xfrm>
                <a:off x="1943100" y="4825713"/>
                <a:ext cx="3562352" cy="10819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AE3C5-7939-CD8A-A7DF-8E39F8E8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4825713"/>
                <a:ext cx="3562352" cy="10819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97366-48F8-BE41-5940-99464510CCDC}"/>
              </a:ext>
            </a:extLst>
          </p:cNvPr>
          <p:cNvGrpSpPr/>
          <p:nvPr/>
        </p:nvGrpSpPr>
        <p:grpSpPr>
          <a:xfrm>
            <a:off x="5734049" y="4113470"/>
            <a:ext cx="6196695" cy="1794206"/>
            <a:chOff x="5734049" y="4113470"/>
            <a:chExt cx="6196695" cy="1794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73A2426-7C22-3797-F8AE-595FEDFE28BE}"/>
                    </a:ext>
                  </a:extLst>
                </p:cNvPr>
                <p:cNvSpPr txBox="1"/>
                <p:nvPr/>
              </p:nvSpPr>
              <p:spPr>
                <a:xfrm>
                  <a:off x="5734049" y="4791473"/>
                  <a:ext cx="6196694" cy="111620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4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4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40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73A2426-7C22-3797-F8AE-595FEDFE2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049" y="4791473"/>
                  <a:ext cx="6196694" cy="11162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BCA9E2D8-68ED-5915-39BE-6559AAFEC62A}"/>
                </a:ext>
              </a:extLst>
            </p:cNvPr>
            <p:cNvSpPr/>
            <p:nvPr/>
          </p:nvSpPr>
          <p:spPr>
            <a:xfrm rot="16200000">
              <a:off x="8595077" y="1252443"/>
              <a:ext cx="474640" cy="6196694"/>
            </a:xfrm>
            <a:prstGeom prst="rightBrace">
              <a:avLst>
                <a:gd name="adj1" fmla="val 8333"/>
                <a:gd name="adj2" fmla="val 5891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C28D7A-2D28-A5D5-7D39-31AB5BEB7B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86040" y="1268640"/>
              <a:ext cx="7007760" cy="3834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C28D7A-2D28-A5D5-7D39-31AB5BEB7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6680" y="1259280"/>
                <a:ext cx="7026480" cy="385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90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3"/>
    </mc:Choice>
    <mc:Fallback xmlns="">
      <p:transition spd="slow" advTm="3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1398332"/>
                <a:ext cx="11916229" cy="55706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44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44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44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4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5!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b="0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1398332"/>
                <a:ext cx="11916229" cy="5570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/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5CF153-6532-6A0A-9994-B4DD40B7AFCF}"/>
              </a:ext>
            </a:extLst>
          </p:cNvPr>
          <p:cNvCxnSpPr>
            <a:cxnSpLocks/>
          </p:cNvCxnSpPr>
          <p:nvPr/>
        </p:nvCxnSpPr>
        <p:spPr>
          <a:xfrm>
            <a:off x="-2" y="1398332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637D4-05B5-184B-7BC2-874962D2CC86}"/>
                  </a:ext>
                </a:extLst>
              </p:cNvPr>
              <p:cNvSpPr txBox="1"/>
              <p:nvPr/>
            </p:nvSpPr>
            <p:spPr>
              <a:xfrm>
                <a:off x="10388602" y="43542"/>
                <a:ext cx="1759856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637D4-05B5-184B-7BC2-874962D2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02" y="43542"/>
                <a:ext cx="17598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E342EE3-7826-A351-7D44-15127DF1DE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1840" y="1867680"/>
              <a:ext cx="9991800" cy="5013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E342EE3-7826-A351-7D44-15127DF1D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2480" y="1858320"/>
                <a:ext cx="10010520" cy="503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222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96"/>
    </mc:Choice>
    <mc:Fallback xmlns="">
      <p:transition spd="slow" advTm="8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1398332"/>
                <a:ext cx="11916229" cy="54461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32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2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7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2700" i="1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7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2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3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3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5!</m:t>
                            </m:r>
                          </m:den>
                        </m:f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CA" sz="3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CA" sz="1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1398332"/>
                <a:ext cx="11916229" cy="5446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5CF153-6532-6A0A-9994-B4DD40B7AFCF}"/>
              </a:ext>
            </a:extLst>
          </p:cNvPr>
          <p:cNvCxnSpPr>
            <a:cxnSpLocks/>
          </p:cNvCxnSpPr>
          <p:nvPr/>
        </p:nvCxnSpPr>
        <p:spPr>
          <a:xfrm>
            <a:off x="-2" y="1398332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D097D6-7545-6F00-05D8-6BE4091151F1}"/>
                  </a:ext>
                </a:extLst>
              </p:cNvPr>
              <p:cNvSpPr txBox="1"/>
              <p:nvPr/>
            </p:nvSpPr>
            <p:spPr>
              <a:xfrm>
                <a:off x="10058400" y="43542"/>
                <a:ext cx="2090058" cy="59022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D097D6-7545-6F00-05D8-6BE40911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3542"/>
                <a:ext cx="2090058" cy="590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51200-B1F8-77C2-04CC-4F6B44BAE9AD}"/>
                  </a:ext>
                </a:extLst>
              </p:cNvPr>
              <p:cNvSpPr txBox="1"/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51200-B1F8-77C2-04CC-4F6B44BA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33E01F-799A-85AE-F3E9-57504884B7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320" y="720720"/>
              <a:ext cx="11208600" cy="5871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33E01F-799A-85AE-F3E9-57504884B7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960" y="711360"/>
                <a:ext cx="11227320" cy="589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3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95">
        <p:fade/>
      </p:transition>
    </mc:Choice>
    <mc:Fallback xmlns="">
      <p:transition spd="med" advTm="39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266218"/>
                <a:ext cx="11916229" cy="13553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266218"/>
                <a:ext cx="11916229" cy="1355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1994E6-ED2A-D437-CF13-0128D484D460}"/>
                  </a:ext>
                </a:extLst>
              </p:cNvPr>
              <p:cNvSpPr txBox="1"/>
              <p:nvPr/>
            </p:nvSpPr>
            <p:spPr>
              <a:xfrm>
                <a:off x="-43543" y="2605120"/>
                <a:ext cx="12235544" cy="12697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1994E6-ED2A-D437-CF13-0128D484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43" y="2605120"/>
                <a:ext cx="12235544" cy="1269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FC528-40E2-08BD-F226-78A25DD21A22}"/>
                  </a:ext>
                </a:extLst>
              </p:cNvPr>
              <p:cNvSpPr txBox="1"/>
              <p:nvPr/>
            </p:nvSpPr>
            <p:spPr>
              <a:xfrm>
                <a:off x="0" y="4588128"/>
                <a:ext cx="12235544" cy="13553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FC528-40E2-08BD-F226-78A25DD2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8128"/>
                <a:ext cx="12235544" cy="13553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CF78C-0DB8-075B-F09A-40E048943376}"/>
              </a:ext>
            </a:extLst>
          </p:cNvPr>
          <p:cNvCxnSpPr>
            <a:cxnSpLocks/>
          </p:cNvCxnSpPr>
          <p:nvPr/>
        </p:nvCxnSpPr>
        <p:spPr>
          <a:xfrm>
            <a:off x="-2" y="1891818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20EDDD-A51C-B574-C524-8722D31A05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3360" y="2805840"/>
              <a:ext cx="9193680" cy="3125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20EDDD-A51C-B574-C524-8722D31A0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4000" y="2796480"/>
                <a:ext cx="9212400" cy="314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85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24"/>
    </mc:Choice>
    <mc:Fallback xmlns="">
      <p:transition spd="slow" advTm="2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/>
              <p:nvPr/>
            </p:nvSpPr>
            <p:spPr>
              <a:xfrm>
                <a:off x="190501" y="1347520"/>
                <a:ext cx="11740242" cy="1151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CA" sz="4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347520"/>
                <a:ext cx="11740242" cy="1151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/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5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plane:</a:t>
                </a:r>
                <a:endParaRPr lang="en-CA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blipFill>
                <a:blip r:embed="rId4"/>
                <a:stretch>
                  <a:fillRect l="-2692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E49FC1-3A3E-82EA-D919-5F526BE72CC0}"/>
              </a:ext>
            </a:extLst>
          </p:cNvPr>
          <p:cNvGrpSpPr/>
          <p:nvPr/>
        </p:nvGrpSpPr>
        <p:grpSpPr>
          <a:xfrm>
            <a:off x="1852878" y="2612749"/>
            <a:ext cx="9542650" cy="1860170"/>
            <a:chOff x="1852878" y="2612749"/>
            <a:chExt cx="9542650" cy="1860170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D9D9427-0BDF-F6AD-6A9C-57FA4B418186}"/>
                </a:ext>
              </a:extLst>
            </p:cNvPr>
            <p:cNvSpPr/>
            <p:nvPr/>
          </p:nvSpPr>
          <p:spPr>
            <a:xfrm rot="5400000">
              <a:off x="3685474" y="780153"/>
              <a:ext cx="416122" cy="4081313"/>
            </a:xfrm>
            <a:prstGeom prst="rightBrace">
              <a:avLst/>
            </a:prstGeom>
            <a:ln w="76200">
              <a:solidFill>
                <a:srgbClr val="B84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1B204E-3A3D-AF07-35BB-D486FF0619BC}"/>
                    </a:ext>
                  </a:extLst>
                </p:cNvPr>
                <p:cNvSpPr txBox="1"/>
                <p:nvPr/>
              </p:nvSpPr>
              <p:spPr>
                <a:xfrm>
                  <a:off x="2562212" y="3028871"/>
                  <a:ext cx="2662645" cy="14121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1B204E-3A3D-AF07-35BB-D486FF061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212" y="3028871"/>
                  <a:ext cx="2662645" cy="14121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E4A53AA-D49C-DE13-5FD3-7C9B4E368E5D}"/>
                </a:ext>
              </a:extLst>
            </p:cNvPr>
            <p:cNvSpPr/>
            <p:nvPr/>
          </p:nvSpPr>
          <p:spPr>
            <a:xfrm rot="5400000">
              <a:off x="9146811" y="780154"/>
              <a:ext cx="416122" cy="4081313"/>
            </a:xfrm>
            <a:prstGeom prst="rightBrace">
              <a:avLst/>
            </a:prstGeom>
            <a:ln w="76200">
              <a:solidFill>
                <a:srgbClr val="B84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EECF64-3CF9-62F5-029A-803828081FB3}"/>
                    </a:ext>
                  </a:extLst>
                </p:cNvPr>
                <p:cNvSpPr txBox="1"/>
                <p:nvPr/>
              </p:nvSpPr>
              <p:spPr>
                <a:xfrm>
                  <a:off x="8171713" y="2997002"/>
                  <a:ext cx="2366318" cy="1475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6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FF6600"/>
                            </a:solidFill>
                          </a:rPr>
                          <m:t> </m:t>
                        </m:r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EECF64-3CF9-62F5-029A-803828081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713" y="2997002"/>
                  <a:ext cx="2366318" cy="1475917"/>
                </a:xfrm>
                <a:prstGeom prst="rect">
                  <a:avLst/>
                </a:prstGeom>
                <a:blipFill>
                  <a:blip r:embed="rId6"/>
                  <a:stretch>
                    <a:fillRect r="-92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10B3C-91CC-5138-8C6B-36AE6EFD999E}"/>
              </a:ext>
            </a:extLst>
          </p:cNvPr>
          <p:cNvGrpSpPr/>
          <p:nvPr/>
        </p:nvGrpSpPr>
        <p:grpSpPr>
          <a:xfrm>
            <a:off x="654959" y="4292273"/>
            <a:ext cx="11275784" cy="2494422"/>
            <a:chOff x="654959" y="4292273"/>
            <a:chExt cx="11275784" cy="2494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32C9F7-958D-EBDF-E39D-1E483BF7DFDD}"/>
                    </a:ext>
                  </a:extLst>
                </p:cNvPr>
                <p:cNvSpPr txBox="1"/>
                <p:nvPr/>
              </p:nvSpPr>
              <p:spPr>
                <a:xfrm>
                  <a:off x="654959" y="4934585"/>
                  <a:ext cx="11275784" cy="1852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8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8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8000" b="0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8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32C9F7-958D-EBDF-E39D-1E483BF7D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959" y="4934585"/>
                  <a:ext cx="11275784" cy="1852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4567D3-0AF8-D1E9-D3A7-0182835451DF}"/>
                </a:ext>
              </a:extLst>
            </p:cNvPr>
            <p:cNvCxnSpPr>
              <a:cxnSpLocks/>
            </p:cNvCxnSpPr>
            <p:nvPr/>
          </p:nvCxnSpPr>
          <p:spPr>
            <a:xfrm>
              <a:off x="4020288" y="4405023"/>
              <a:ext cx="769426" cy="7910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9333CE-8E63-09B4-FD06-5830EBE3145B}"/>
                </a:ext>
              </a:extLst>
            </p:cNvPr>
            <p:cNvCxnSpPr>
              <a:cxnSpLocks/>
            </p:cNvCxnSpPr>
            <p:nvPr/>
          </p:nvCxnSpPr>
          <p:spPr>
            <a:xfrm>
              <a:off x="9354872" y="4292273"/>
              <a:ext cx="0" cy="9038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E5CC28-1360-27F3-21FC-A953B13FD9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6000" y="3358440"/>
              <a:ext cx="6172920" cy="2815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E5CC28-1360-27F3-21FC-A953B13FD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6640" y="3349080"/>
                <a:ext cx="6191640" cy="2833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69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4"/>
    </mc:Choice>
    <mc:Fallback xmlns="">
      <p:transition spd="slow" advTm="1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/>
              <p:nvPr/>
            </p:nvSpPr>
            <p:spPr>
              <a:xfrm>
                <a:off x="190501" y="82658"/>
                <a:ext cx="11841843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-plane:</a:t>
                </a:r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82658"/>
                <a:ext cx="11841843" cy="823944"/>
              </a:xfrm>
              <a:prstGeom prst="rect">
                <a:avLst/>
              </a:prstGeom>
              <a:blipFill>
                <a:blip r:embed="rId3"/>
                <a:stretch>
                  <a:fillRect l="-2059" t="-14074" b="-296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2C9F7-958D-EBDF-E39D-1E483BF7DFDD}"/>
                  </a:ext>
                </a:extLst>
              </p:cNvPr>
              <p:cNvSpPr txBox="1"/>
              <p:nvPr/>
            </p:nvSpPr>
            <p:spPr>
              <a:xfrm>
                <a:off x="306616" y="962444"/>
                <a:ext cx="11275784" cy="1852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2C9F7-958D-EBDF-E39D-1E483BF7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6" y="962444"/>
                <a:ext cx="11275784" cy="1852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522514" y="4780817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4780817"/>
                <a:ext cx="9897836" cy="2027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C983C-8624-E049-FD8E-E9660AF5F946}"/>
                  </a:ext>
                </a:extLst>
              </p:cNvPr>
              <p:cNvSpPr txBox="1"/>
              <p:nvPr/>
            </p:nvSpPr>
            <p:spPr>
              <a:xfrm>
                <a:off x="109765" y="3131715"/>
                <a:ext cx="1031058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</a:t>
                </a:r>
                <a:r>
                  <a:rPr lang="en-GB" sz="44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arbitrary plane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given by unit bivector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1C983C-8624-E049-FD8E-E9660AF5F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5" y="3131715"/>
                <a:ext cx="10310585" cy="1446550"/>
              </a:xfrm>
              <a:prstGeom prst="rect">
                <a:avLst/>
              </a:prstGeom>
              <a:blipFill>
                <a:blip r:embed="rId6"/>
                <a:stretch>
                  <a:fillRect l="-2365" t="-8439" b="-19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6D3CF-78A1-DA2E-ACAE-AE53FF40E36D}"/>
              </a:ext>
            </a:extLst>
          </p:cNvPr>
          <p:cNvCxnSpPr>
            <a:cxnSpLocks/>
          </p:cNvCxnSpPr>
          <p:nvPr/>
        </p:nvCxnSpPr>
        <p:spPr>
          <a:xfrm>
            <a:off x="-2" y="2833124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E2F81E-C32F-9A3B-FCC4-0E9F486DDB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9952" y="4498705"/>
              <a:ext cx="414360" cy="7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E2F81E-C32F-9A3B-FCC4-0E9F486DDB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40592" y="4489345"/>
                <a:ext cx="433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30333-31B1-067E-9DD5-EECFDBFF7151}"/>
                  </a:ext>
                </a:extLst>
              </p:cNvPr>
              <p:cNvSpPr txBox="1"/>
              <p:nvPr/>
            </p:nvSpPr>
            <p:spPr>
              <a:xfrm>
                <a:off x="6095998" y="4051028"/>
                <a:ext cx="208828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130333-31B1-067E-9DD5-EECFDBFF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4051028"/>
                <a:ext cx="20882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261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7"/>
    </mc:Choice>
    <mc:Fallback xmlns="">
      <p:transition spd="slow" advTm="24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/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</a:t>
                </a:r>
                <a:r>
                  <a:rPr lang="en-GB" sz="44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arbitrary plane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given by unit bivector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blipFill>
                <a:blip r:embed="rId4"/>
                <a:stretch>
                  <a:fillRect l="-2365" t="-8439" b="-19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B8B39F39-5544-CE2E-BE73-DB26EA7546F7}"/>
              </a:ext>
            </a:extLst>
          </p:cNvPr>
          <p:cNvGrpSpPr/>
          <p:nvPr/>
        </p:nvGrpSpPr>
        <p:grpSpPr>
          <a:xfrm>
            <a:off x="6565280" y="2320259"/>
            <a:ext cx="4181647" cy="4805899"/>
            <a:chOff x="6565280" y="2320259"/>
            <a:chExt cx="4181647" cy="48058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C7D7F0E-9736-0E98-07B4-DCC7827EF4E6}"/>
                </a:ext>
              </a:extLst>
            </p:cNvPr>
            <p:cNvGrpSpPr/>
            <p:nvPr/>
          </p:nvGrpSpPr>
          <p:grpSpPr>
            <a:xfrm>
              <a:off x="6565280" y="2320259"/>
              <a:ext cx="3852860" cy="4805899"/>
              <a:chOff x="6565280" y="2320259"/>
              <a:chExt cx="3852860" cy="48058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4F6924-C337-435C-F150-1EDADBD07991}"/>
                      </a:ext>
                    </a:extLst>
                  </p:cNvPr>
                  <p:cNvSpPr txBox="1"/>
                  <p:nvPr/>
                </p:nvSpPr>
                <p:spPr>
                  <a:xfrm>
                    <a:off x="6565280" y="2320259"/>
                    <a:ext cx="3852860" cy="14003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4F6924-C337-435C-F150-1EDADBD079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5280" y="2320259"/>
                    <a:ext cx="3852860" cy="14003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684F79F8-E638-A084-4CD6-641786FB5756}"/>
                  </a:ext>
                </a:extLst>
              </p:cNvPr>
              <p:cNvSpPr/>
              <p:nvPr/>
            </p:nvSpPr>
            <p:spPr>
              <a:xfrm rot="15437931">
                <a:off x="6531300" y="3337253"/>
                <a:ext cx="4251817" cy="3325994"/>
              </a:xfrm>
              <a:prstGeom prst="parallelogram">
                <a:avLst>
                  <a:gd name="adj" fmla="val 65689"/>
                </a:avLst>
              </a:prstGeom>
              <a:solidFill>
                <a:srgbClr val="00206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8850A45-C1BA-E6CB-B07A-3C43DCA98302}"/>
                </a:ext>
              </a:extLst>
            </p:cNvPr>
            <p:cNvGrpSpPr/>
            <p:nvPr/>
          </p:nvGrpSpPr>
          <p:grpSpPr>
            <a:xfrm>
              <a:off x="6641268" y="3327801"/>
              <a:ext cx="4105659" cy="3392160"/>
              <a:chOff x="6641268" y="3327801"/>
              <a:chExt cx="4105659" cy="339216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2122DEE-B548-A7FB-93A7-19B5F1612F92}"/>
                  </a:ext>
                </a:extLst>
              </p:cNvPr>
              <p:cNvGrpSpPr/>
              <p:nvPr/>
            </p:nvGrpSpPr>
            <p:grpSpPr>
              <a:xfrm>
                <a:off x="7046043" y="4676277"/>
                <a:ext cx="3700884" cy="2043684"/>
                <a:chOff x="7046043" y="4676277"/>
                <a:chExt cx="3700884" cy="2043684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B4FCDEEC-4741-0E50-B6B3-67592364B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043" y="5317236"/>
                  <a:ext cx="3700884" cy="1402725"/>
                </a:xfrm>
                <a:prstGeom prst="straightConnector1">
                  <a:avLst/>
                </a:prstGeom>
                <a:ln w="152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2363F5A9-EAE0-551D-E4D3-0B567C40E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91995" y="4676277"/>
                  <a:ext cx="454932" cy="2043684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D5CD80A-E5B2-C577-94EF-0ED18C4F763F}"/>
                  </a:ext>
                </a:extLst>
              </p:cNvPr>
              <p:cNvGrpSpPr/>
              <p:nvPr/>
            </p:nvGrpSpPr>
            <p:grpSpPr>
              <a:xfrm rot="10800000">
                <a:off x="6641268" y="3327801"/>
                <a:ext cx="3700884" cy="2043684"/>
                <a:chOff x="7046043" y="4676277"/>
                <a:chExt cx="3700884" cy="2043684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47D73EC6-84CC-120C-51CB-A596CC88A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043" y="5317236"/>
                  <a:ext cx="3700884" cy="1402725"/>
                </a:xfrm>
                <a:prstGeom prst="straightConnector1">
                  <a:avLst/>
                </a:prstGeom>
                <a:ln w="152400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1CE82A5-E14E-2DDB-7725-030D46227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91995" y="4676277"/>
                  <a:ext cx="454932" cy="2043684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553D08-A64A-D951-3DD1-69DD3A7D6E46}"/>
              </a:ext>
            </a:extLst>
          </p:cNvPr>
          <p:cNvGrpSpPr/>
          <p:nvPr/>
        </p:nvGrpSpPr>
        <p:grpSpPr>
          <a:xfrm>
            <a:off x="1518237" y="2314452"/>
            <a:ext cx="3325994" cy="4698136"/>
            <a:chOff x="1518237" y="2314452"/>
            <a:chExt cx="3325994" cy="4698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EA534B6-41D4-DF2E-A02A-7FEBA6F77F73}"/>
                    </a:ext>
                  </a:extLst>
                </p:cNvPr>
                <p:cNvSpPr txBox="1"/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8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EA534B6-41D4-DF2E-A02A-7FEBA6F7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4C5EED-BFB2-1741-43D4-8342F3E27400}"/>
                </a:ext>
              </a:extLst>
            </p:cNvPr>
            <p:cNvGrpSpPr/>
            <p:nvPr/>
          </p:nvGrpSpPr>
          <p:grpSpPr>
            <a:xfrm rot="19800000">
              <a:off x="1518237" y="2760771"/>
              <a:ext cx="3325994" cy="4251817"/>
              <a:chOff x="8603602" y="2416827"/>
              <a:chExt cx="2294102" cy="2932688"/>
            </a:xfrm>
          </p:grpSpPr>
          <p:sp>
            <p:nvSpPr>
              <p:cNvPr id="76" name="Parallelogram 75">
                <a:extLst>
                  <a:ext uri="{FF2B5EF4-FFF2-40B4-BE49-F238E27FC236}">
                    <a16:creationId xmlns:a16="http://schemas.microsoft.com/office/drawing/2014/main" id="{5AAC5100-3C71-3E0B-8161-5582BC6FB592}"/>
                  </a:ext>
                </a:extLst>
              </p:cNvPr>
              <p:cNvSpPr/>
              <p:nvPr/>
            </p:nvSpPr>
            <p:spPr>
              <a:xfrm rot="17237931">
                <a:off x="8284309" y="2736120"/>
                <a:ext cx="2932688" cy="2294102"/>
              </a:xfrm>
              <a:prstGeom prst="parallelogram">
                <a:avLst>
                  <a:gd name="adj" fmla="val 65689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CE228185-722E-68FB-4F84-254A560A4447}"/>
                  </a:ext>
                </a:extLst>
              </p:cNvPr>
              <p:cNvSpPr/>
              <p:nvPr/>
            </p:nvSpPr>
            <p:spPr>
              <a:xfrm rot="2967207">
                <a:off x="9019829" y="3529996"/>
                <a:ext cx="1584526" cy="718779"/>
              </a:xfrm>
              <a:prstGeom prst="arc">
                <a:avLst>
                  <a:gd name="adj1" fmla="val 18407522"/>
                  <a:gd name="adj2" fmla="val 13192635"/>
                </a:avLst>
              </a:prstGeom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81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7"/>
    </mc:Choice>
    <mc:Fallback xmlns="">
      <p:transition spd="slow" advTm="1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35C723-4C39-DAFE-9B19-ED0938FC1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029059"/>
                  </p:ext>
                </p:extLst>
              </p:nvPr>
            </p:nvGraphicFramePr>
            <p:xfrm>
              <a:off x="12775554" y="430981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35C723-4C39-DAFE-9B19-ED0938FC1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3029059"/>
                  </p:ext>
                </p:extLst>
              </p:nvPr>
            </p:nvGraphicFramePr>
            <p:xfrm>
              <a:off x="12775554" y="430981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2753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3" t="-476" r="-708491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840" t="-476" r="-186641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770" t="-476" r="-411" b="-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584128-B212-3548-71F9-F1CEFAB591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5553" y="2783577"/>
              <a:ext cx="5203781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584128-B212-3548-71F9-F1CEFAB591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5553" y="2783577"/>
              <a:ext cx="5203781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43" t="-510" r="-708491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840" t="-510" r="-186641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5770" t="-510" r="-411" b="-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67C9130-F365-3DD8-2EF6-ABE315D4CF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5552" y="5123999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67C9130-F365-3DD8-2EF6-ABE315D4CF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775552" y="5123999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2753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43" t="-476" r="-708491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840" t="-476" r="-186641" b="-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770" t="-476" r="-411" b="-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B4112-B694-438B-3CDD-05A125C821E7}"/>
                  </a:ext>
                </a:extLst>
              </p:cNvPr>
              <p:cNvSpPr txBox="1"/>
              <p:nvPr/>
            </p:nvSpPr>
            <p:spPr>
              <a:xfrm>
                <a:off x="2138517" y="-324117"/>
                <a:ext cx="936522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12000" b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sz="1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sty m:val="p"/>
                        </m:rPr>
                        <a:rPr lang="en-GB" sz="1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1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=   </m:t>
                      </m:r>
                      <m:r>
                        <m:rPr>
                          <m:sty m:val="p"/>
                        </m:rPr>
                        <a:rPr lang="en-GB" sz="1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FB4112-B694-438B-3CDD-05A125C8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17" y="-324117"/>
                <a:ext cx="9365225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57AE2-F36D-4587-6307-E94D17F43434}"/>
              </a:ext>
            </a:extLst>
          </p:cNvPr>
          <p:cNvGrpSpPr/>
          <p:nvPr/>
        </p:nvGrpSpPr>
        <p:grpSpPr>
          <a:xfrm>
            <a:off x="363794" y="1254797"/>
            <a:ext cx="8101781" cy="5603203"/>
            <a:chOff x="363794" y="1254797"/>
            <a:chExt cx="8101781" cy="56032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9219E3-49F3-D980-E80C-347F7787759B}"/>
                    </a:ext>
                  </a:extLst>
                </p:cNvPr>
                <p:cNvSpPr txBox="1"/>
                <p:nvPr/>
              </p:nvSpPr>
              <p:spPr>
                <a:xfrm>
                  <a:off x="363794" y="1364252"/>
                  <a:ext cx="8101781" cy="5493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CA" sz="8000" dirty="0"/>
                              <m:t> </m:t>
                            </m:r>
                          </m:e>
                        </m:d>
                        <m:d>
                          <m:d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80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8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8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9219E3-49F3-D980-E80C-347F77877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94" y="1364252"/>
                  <a:ext cx="8101781" cy="54937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7C25BD-F3F5-FEBE-A8DB-BBF339AF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0165" y="1254797"/>
              <a:ext cx="238760" cy="720155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A9A6F11-D71F-2038-CB27-338F6E029968}"/>
                </a:ext>
              </a:extLst>
            </p:cNvPr>
            <p:cNvCxnSpPr>
              <a:cxnSpLocks/>
            </p:cNvCxnSpPr>
            <p:nvPr/>
          </p:nvCxnSpPr>
          <p:spPr>
            <a:xfrm>
              <a:off x="6167438" y="1254797"/>
              <a:ext cx="238760" cy="720155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D7CCC0C-3518-AF92-DBA6-259EA8981917}"/>
              </a:ext>
            </a:extLst>
          </p:cNvPr>
          <p:cNvSpPr/>
          <p:nvPr/>
        </p:nvSpPr>
        <p:spPr>
          <a:xfrm>
            <a:off x="4603647" y="1616118"/>
            <a:ext cx="5844219" cy="4656666"/>
          </a:xfrm>
          <a:custGeom>
            <a:avLst/>
            <a:gdLst>
              <a:gd name="connsiteX0" fmla="*/ 5638800 w 5638800"/>
              <a:gd name="connsiteY0" fmla="*/ 0 h 4656666"/>
              <a:gd name="connsiteX1" fmla="*/ 3691467 w 5638800"/>
              <a:gd name="connsiteY1" fmla="*/ 3285066 h 4656666"/>
              <a:gd name="connsiteX2" fmla="*/ 0 w 5638800"/>
              <a:gd name="connsiteY2" fmla="*/ 4656666 h 465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8800" h="4656666">
                <a:moveTo>
                  <a:pt x="5638800" y="0"/>
                </a:moveTo>
                <a:cubicBezTo>
                  <a:pt x="5135033" y="1254477"/>
                  <a:pt x="4631267" y="2508955"/>
                  <a:pt x="3691467" y="3285066"/>
                </a:cubicBezTo>
                <a:cubicBezTo>
                  <a:pt x="2751667" y="4061177"/>
                  <a:pt x="1375833" y="4358921"/>
                  <a:pt x="0" y="4656666"/>
                </a:cubicBezTo>
              </a:path>
            </a:pathLst>
          </a:custGeom>
          <a:noFill/>
          <a:ln w="1143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2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3"/>
    </mc:Choice>
    <mc:Fallback xmlns="">
      <p:transition advTm="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/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</a:t>
                </a:r>
                <a:r>
                  <a:rPr lang="en-GB" sz="44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arbitrary plane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given by unit bivector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blipFill>
                <a:blip r:embed="rId4"/>
                <a:stretch>
                  <a:fillRect l="-2365" t="-8439" b="-19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72714AA-E6FF-9353-37A9-341ABF126EA7}"/>
              </a:ext>
            </a:extLst>
          </p:cNvPr>
          <p:cNvGrpSpPr/>
          <p:nvPr/>
        </p:nvGrpSpPr>
        <p:grpSpPr>
          <a:xfrm>
            <a:off x="1518237" y="2314452"/>
            <a:ext cx="3325994" cy="4698136"/>
            <a:chOff x="1518237" y="2314452"/>
            <a:chExt cx="3325994" cy="4698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05C780-47E8-61C6-730A-12912A8CCCED}"/>
                    </a:ext>
                  </a:extLst>
                </p:cNvPr>
                <p:cNvSpPr txBox="1"/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8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05C780-47E8-61C6-730A-12912A8C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5EE1686-FD9F-AE46-4106-24235C547056}"/>
                </a:ext>
              </a:extLst>
            </p:cNvPr>
            <p:cNvGrpSpPr/>
            <p:nvPr/>
          </p:nvGrpSpPr>
          <p:grpSpPr>
            <a:xfrm rot="19800000">
              <a:off x="1518237" y="2760771"/>
              <a:ext cx="3325994" cy="4251817"/>
              <a:chOff x="8603602" y="2416827"/>
              <a:chExt cx="2294102" cy="2932688"/>
            </a:xfrm>
          </p:grpSpPr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78E13637-B382-1F3F-9822-F24B55AC4D5E}"/>
                  </a:ext>
                </a:extLst>
              </p:cNvPr>
              <p:cNvSpPr/>
              <p:nvPr/>
            </p:nvSpPr>
            <p:spPr>
              <a:xfrm rot="17237931">
                <a:off x="8284309" y="2736120"/>
                <a:ext cx="2932688" cy="2294102"/>
              </a:xfrm>
              <a:prstGeom prst="parallelogram">
                <a:avLst>
                  <a:gd name="adj" fmla="val 65689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537C868-77C1-9A09-64E2-B406BB3F73FE}"/>
                  </a:ext>
                </a:extLst>
              </p:cNvPr>
              <p:cNvSpPr/>
              <p:nvPr/>
            </p:nvSpPr>
            <p:spPr>
              <a:xfrm rot="2967207">
                <a:off x="9019829" y="3529996"/>
                <a:ext cx="1584526" cy="718779"/>
              </a:xfrm>
              <a:prstGeom prst="arc">
                <a:avLst>
                  <a:gd name="adj1" fmla="val 18407522"/>
                  <a:gd name="adj2" fmla="val 13192635"/>
                </a:avLst>
              </a:prstGeom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4F6924-C337-435C-F150-1EDADBD07991}"/>
                  </a:ext>
                </a:extLst>
              </p:cNvPr>
              <p:cNvSpPr txBox="1"/>
              <p:nvPr/>
            </p:nvSpPr>
            <p:spPr>
              <a:xfrm>
                <a:off x="4597477" y="2405249"/>
                <a:ext cx="1759570" cy="1891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8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8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4F6924-C337-435C-F150-1EDADBD0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77" y="2405249"/>
                <a:ext cx="1759570" cy="18910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3C260F6-732F-E26D-0D6D-BC9B7336EDE1}"/>
              </a:ext>
            </a:extLst>
          </p:cNvPr>
          <p:cNvGrpSpPr/>
          <p:nvPr/>
        </p:nvGrpSpPr>
        <p:grpSpPr>
          <a:xfrm>
            <a:off x="7305857" y="2006888"/>
            <a:ext cx="4744834" cy="5268572"/>
            <a:chOff x="7305857" y="2006888"/>
            <a:chExt cx="4744834" cy="5268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A042CB-520B-88C5-F4CC-74D5B527021D}"/>
                    </a:ext>
                  </a:extLst>
                </p:cNvPr>
                <p:cNvSpPr txBox="1"/>
                <p:nvPr/>
              </p:nvSpPr>
              <p:spPr>
                <a:xfrm>
                  <a:off x="9258227" y="2105598"/>
                  <a:ext cx="2792464" cy="18910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>
                        <m:fPr>
                          <m:ctrlPr>
                            <a:rPr lang="en-GB" sz="8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8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A042CB-520B-88C5-F4CC-74D5B5270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227" y="2105598"/>
                  <a:ext cx="2792464" cy="189109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035EED-BC89-38D9-77DF-3E36A8174F44}"/>
                </a:ext>
              </a:extLst>
            </p:cNvPr>
            <p:cNvGrpSpPr/>
            <p:nvPr/>
          </p:nvGrpSpPr>
          <p:grpSpPr>
            <a:xfrm rot="19800000">
              <a:off x="7305857" y="2006888"/>
              <a:ext cx="4121353" cy="5268572"/>
              <a:chOff x="8603602" y="2416827"/>
              <a:chExt cx="2294102" cy="2932688"/>
            </a:xfrm>
          </p:grpSpPr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1724EF54-7B57-A3A5-876E-D83299569406}"/>
                  </a:ext>
                </a:extLst>
              </p:cNvPr>
              <p:cNvSpPr/>
              <p:nvPr/>
            </p:nvSpPr>
            <p:spPr>
              <a:xfrm rot="17237931">
                <a:off x="8284309" y="2736120"/>
                <a:ext cx="2932688" cy="2294102"/>
              </a:xfrm>
              <a:prstGeom prst="parallelogram">
                <a:avLst>
                  <a:gd name="adj" fmla="val 65689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0A347562-7E42-02E7-5BC2-F045DEC5917C}"/>
                  </a:ext>
                </a:extLst>
              </p:cNvPr>
              <p:cNvSpPr/>
              <p:nvPr/>
            </p:nvSpPr>
            <p:spPr>
              <a:xfrm rot="2967207">
                <a:off x="9019829" y="3529996"/>
                <a:ext cx="1584526" cy="718779"/>
              </a:xfrm>
              <a:prstGeom prst="arc">
                <a:avLst>
                  <a:gd name="adj1" fmla="val 18407522"/>
                  <a:gd name="adj2" fmla="val 13192635"/>
                </a:avLst>
              </a:prstGeom>
              <a:ln w="1524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565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39">
        <p:fade/>
      </p:transition>
    </mc:Choice>
    <mc:Fallback xmlns="">
      <p:transition spd="med" advTm="94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3B7919F-A748-A1AA-E2FA-93E63EE999B6}"/>
              </a:ext>
            </a:extLst>
          </p:cNvPr>
          <p:cNvGrpSpPr/>
          <p:nvPr/>
        </p:nvGrpSpPr>
        <p:grpSpPr>
          <a:xfrm>
            <a:off x="8603602" y="2416827"/>
            <a:ext cx="2975788" cy="2932688"/>
            <a:chOff x="8603602" y="2416827"/>
            <a:chExt cx="2975788" cy="2932688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4BFB536-DF26-A9E9-3F63-D9A07A0376EA}"/>
                </a:ext>
              </a:extLst>
            </p:cNvPr>
            <p:cNvSpPr/>
            <p:nvPr/>
          </p:nvSpPr>
          <p:spPr>
            <a:xfrm rot="17237931">
              <a:off x="8284309" y="2736120"/>
              <a:ext cx="2932688" cy="2294102"/>
            </a:xfrm>
            <a:prstGeom prst="parallelogram">
              <a:avLst>
                <a:gd name="adj" fmla="val 6568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874F7A4-5FBC-6C53-FFFC-10DCAE59CB45}"/>
                </a:ext>
              </a:extLst>
            </p:cNvPr>
            <p:cNvSpPr/>
            <p:nvPr/>
          </p:nvSpPr>
          <p:spPr>
            <a:xfrm rot="3007702">
              <a:off x="9019829" y="3529996"/>
              <a:ext cx="1584526" cy="718779"/>
            </a:xfrm>
            <a:prstGeom prst="arc">
              <a:avLst>
                <a:gd name="adj1" fmla="val 18407522"/>
                <a:gd name="adj2" fmla="val 13192635"/>
              </a:avLst>
            </a:prstGeom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BA42FFE-F079-6B2D-2A7D-A918FAEAE1B5}"/>
                    </a:ext>
                  </a:extLst>
                </p:cNvPr>
                <p:cNvSpPr txBox="1"/>
                <p:nvPr/>
              </p:nvSpPr>
              <p:spPr>
                <a:xfrm>
                  <a:off x="10836440" y="3808967"/>
                  <a:ext cx="742950" cy="1088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BA42FFE-F079-6B2D-2A7D-A918FAEAE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6440" y="3808967"/>
                  <a:ext cx="742950" cy="10885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/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</a:t>
                </a:r>
                <a:r>
                  <a:rPr lang="en-GB" sz="44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arbitrary plane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given by unit bivector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A9AF86-1539-B36D-7A1B-226EF114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5" y="-1446550"/>
                <a:ext cx="10310585" cy="1446550"/>
              </a:xfrm>
              <a:prstGeom prst="rect">
                <a:avLst/>
              </a:prstGeom>
              <a:blipFill>
                <a:blip r:embed="rId5"/>
                <a:stretch>
                  <a:fillRect l="-2365" t="-8439" b="-19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484756-016A-B081-2C27-93F158B86B19}"/>
                  </a:ext>
                </a:extLst>
              </p:cNvPr>
              <p:cNvSpPr txBox="1"/>
              <p:nvPr/>
            </p:nvSpPr>
            <p:spPr>
              <a:xfrm>
                <a:off x="438150" y="4016665"/>
                <a:ext cx="8534397" cy="1165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484756-016A-B081-2C27-93F158B8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4016665"/>
                <a:ext cx="8534397" cy="1165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ED-6A76-ABD6-F3C9-B1BD8D8DBCE5}"/>
                  </a:ext>
                </a:extLst>
              </p:cNvPr>
              <p:cNvSpPr txBox="1"/>
              <p:nvPr/>
            </p:nvSpPr>
            <p:spPr>
              <a:xfrm>
                <a:off x="0" y="5559502"/>
                <a:ext cx="12001497" cy="1088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ED-6A76-ABD6-F3C9-B1BD8D8DB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59502"/>
                <a:ext cx="12001497" cy="1088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FCB5E96-7403-267C-38A0-06868DCE2023}"/>
              </a:ext>
            </a:extLst>
          </p:cNvPr>
          <p:cNvGrpSpPr/>
          <p:nvPr/>
        </p:nvGrpSpPr>
        <p:grpSpPr>
          <a:xfrm>
            <a:off x="9788753" y="1368242"/>
            <a:ext cx="2088182" cy="2501658"/>
            <a:chOff x="9788753" y="1368242"/>
            <a:chExt cx="2088182" cy="2501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6F95D6-AC40-619D-1777-2D29C406B1B5}"/>
                    </a:ext>
                  </a:extLst>
                </p:cNvPr>
                <p:cNvSpPr txBox="1"/>
                <p:nvPr/>
              </p:nvSpPr>
              <p:spPr>
                <a:xfrm>
                  <a:off x="11079778" y="1852299"/>
                  <a:ext cx="797157" cy="10926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6F95D6-AC40-619D-1777-2D29C406B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9778" y="1852299"/>
                  <a:ext cx="797157" cy="10926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4047F93-54F2-FCF5-9398-67B13CD42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8753" y="2553863"/>
              <a:ext cx="1263194" cy="1316037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A9AB01-2549-0109-ADC5-13F25715A858}"/>
                </a:ext>
              </a:extLst>
            </p:cNvPr>
            <p:cNvSpPr txBox="1"/>
            <p:nvPr/>
          </p:nvSpPr>
          <p:spPr>
            <a:xfrm>
              <a:off x="9788753" y="1368242"/>
              <a:ext cx="189609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rotation axis</a:t>
              </a:r>
              <a:endParaRPr lang="en-CA" sz="36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0FEA2D-5985-A673-1988-295C828F01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9200" y="5060160"/>
              <a:ext cx="8661960" cy="174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0FEA2D-5985-A673-1988-295C828F0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39840" y="5050800"/>
                <a:ext cx="8680680" cy="176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5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17"/>
    </mc:Choice>
    <mc:Fallback xmlns="">
      <p:transition spd="slow" advTm="2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/>
              <p:nvPr/>
            </p:nvSpPr>
            <p:spPr>
              <a:xfrm>
                <a:off x="808265" y="2416700"/>
                <a:ext cx="7973786" cy="4551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𝑎𝑎𝑎𝑎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4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b="0" i="1" smtClean="0">
                        <a:solidFill>
                          <a:srgbClr val="461E6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𝑎𝑎𝑎𝑎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 smtClean="0">
                            <a:solidFill>
                              <a:srgbClr val="461E6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𝑎𝑎𝑎𝑎</m:t>
                      </m:r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GB" sz="4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5" y="2416700"/>
                <a:ext cx="7973786" cy="4551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B3C72F-1A2C-308D-BF5E-1E2A1DB11A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3720" y="3499920"/>
              <a:ext cx="4311000" cy="3249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B3C72F-1A2C-308D-BF5E-1E2A1DB11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4360" y="3490560"/>
                <a:ext cx="4329720" cy="326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60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86"/>
    </mc:Choice>
    <mc:Fallback xmlns="">
      <p:transition spd="slow" advTm="16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/>
              <p:nvPr/>
            </p:nvSpPr>
            <p:spPr>
              <a:xfrm>
                <a:off x="4343753" y="2683106"/>
                <a:ext cx="7848247" cy="3954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6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6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6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53" y="2683106"/>
                <a:ext cx="7848247" cy="39542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E54989-ECD6-49D3-0845-DF9C579705EE}"/>
              </a:ext>
            </a:extLst>
          </p:cNvPr>
          <p:cNvCxnSpPr>
            <a:cxnSpLocks/>
          </p:cNvCxnSpPr>
          <p:nvPr/>
        </p:nvCxnSpPr>
        <p:spPr>
          <a:xfrm>
            <a:off x="0" y="231791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BE2718-4929-5089-C871-B7F2A0710178}"/>
              </a:ext>
            </a:extLst>
          </p:cNvPr>
          <p:cNvGrpSpPr/>
          <p:nvPr/>
        </p:nvGrpSpPr>
        <p:grpSpPr>
          <a:xfrm>
            <a:off x="0" y="2334591"/>
            <a:ext cx="4125760" cy="4176398"/>
            <a:chOff x="0" y="2334591"/>
            <a:chExt cx="4125760" cy="41763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4D3CB95-B0F3-A7B3-83C4-7F43F8414182}"/>
                </a:ext>
              </a:extLst>
            </p:cNvPr>
            <p:cNvGrpSpPr/>
            <p:nvPr/>
          </p:nvGrpSpPr>
          <p:grpSpPr>
            <a:xfrm>
              <a:off x="0" y="2334591"/>
              <a:ext cx="4125760" cy="4176398"/>
              <a:chOff x="-4597089" y="180449"/>
              <a:chExt cx="3417563" cy="345950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583CF84-23F8-DBE8-8A8A-E9C57E30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C8B20CF-7CAA-A491-8870-3CDACF879A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D5EAB27-A9AA-B931-D9B3-B609F01676E7}"/>
                      </a:ext>
                    </a:extLst>
                  </p:cNvPr>
                  <p:cNvSpPr txBox="1"/>
                  <p:nvPr/>
                </p:nvSpPr>
                <p:spPr>
                  <a:xfrm>
                    <a:off x="-1920989" y="2106875"/>
                    <a:ext cx="741463" cy="7648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Re</m:t>
                          </m:r>
                        </m:oMath>
                      </m:oMathPara>
                    </a14:m>
                    <a:endParaRPr lang="en-CA" sz="5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D5EAB27-A9AA-B931-D9B3-B609F01676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20989" y="2106875"/>
                    <a:ext cx="741463" cy="7648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D951A69-1E2B-CF55-35E1-1A5DFC7A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-4117144" y="180449"/>
                    <a:ext cx="945690" cy="7648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Im</m:t>
                          </m:r>
                        </m:oMath>
                      </m:oMathPara>
                    </a14:m>
                    <a:endParaRPr lang="en-CA" sz="5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D951A69-1E2B-CF55-35E1-1A5DFC7A4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117144" y="180449"/>
                    <a:ext cx="945690" cy="7648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52CA9E-4F88-9F83-FFEB-8DD50B1F1C82}"/>
                </a:ext>
              </a:extLst>
            </p:cNvPr>
            <p:cNvGrpSpPr/>
            <p:nvPr/>
          </p:nvGrpSpPr>
          <p:grpSpPr>
            <a:xfrm rot="20872197">
              <a:off x="1619690" y="2848088"/>
              <a:ext cx="1759842" cy="1759842"/>
              <a:chOff x="-6658764" y="1822812"/>
              <a:chExt cx="1759842" cy="175984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C41D4A-5A7F-D897-66FA-2E776CB59DF1}"/>
                  </a:ext>
                </a:extLst>
              </p:cNvPr>
              <p:cNvCxnSpPr/>
              <p:nvPr/>
            </p:nvCxnSpPr>
            <p:spPr>
              <a:xfrm>
                <a:off x="-6658764" y="3465513"/>
                <a:ext cx="1759842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F7A9705-7297-D2CE-EF56-A9EEA21FD68F}"/>
                  </a:ext>
                </a:extLst>
              </p:cNvPr>
              <p:cNvCxnSpPr/>
              <p:nvPr/>
            </p:nvCxnSpPr>
            <p:spPr>
              <a:xfrm rot="17767629">
                <a:off x="-7103115" y="2702733"/>
                <a:ext cx="1759842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9878A7-9AC0-01AC-8386-C9422A0B360F}"/>
              </a:ext>
            </a:extLst>
          </p:cNvPr>
          <p:cNvGrpSpPr/>
          <p:nvPr/>
        </p:nvGrpSpPr>
        <p:grpSpPr>
          <a:xfrm rot="2700000">
            <a:off x="1674848" y="2811045"/>
            <a:ext cx="1731668" cy="2691792"/>
            <a:chOff x="2339200" y="2066791"/>
            <a:chExt cx="1731668" cy="269179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584902E-8046-3F04-544D-FA4820A45E6F}"/>
                </a:ext>
              </a:extLst>
            </p:cNvPr>
            <p:cNvSpPr/>
            <p:nvPr/>
          </p:nvSpPr>
          <p:spPr>
            <a:xfrm rot="17726730">
              <a:off x="2339200" y="3026915"/>
              <a:ext cx="1731668" cy="1731668"/>
            </a:xfrm>
            <a:prstGeom prst="arc">
              <a:avLst>
                <a:gd name="adj1" fmla="val 17209884"/>
                <a:gd name="adj2" fmla="val 535735"/>
              </a:avLst>
            </a:prstGeom>
            <a:noFill/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518A5F9-36B7-DA51-6854-6262DC1E5C5D}"/>
                    </a:ext>
                  </a:extLst>
                </p:cNvPr>
                <p:cNvSpPr txBox="1"/>
                <p:nvPr/>
              </p:nvSpPr>
              <p:spPr>
                <a:xfrm rot="18900000">
                  <a:off x="2649623" y="2066791"/>
                  <a:ext cx="84638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518A5F9-36B7-DA51-6854-6262DC1E5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2649623" y="2066791"/>
                  <a:ext cx="846385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BAE43AD-764E-DB1F-145E-3814A86779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1480" y="681840"/>
              <a:ext cx="7395120" cy="581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BAE43AD-764E-DB1F-145E-3814A86779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2120" y="672480"/>
                <a:ext cx="7413840" cy="583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78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637">
        <p:fade/>
      </p:transition>
    </mc:Choice>
    <mc:Fallback xmlns="">
      <p:transition spd="med" advTm="26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/>
              <p:nvPr/>
            </p:nvSpPr>
            <p:spPr>
              <a:xfrm>
                <a:off x="-1" y="-36909"/>
                <a:ext cx="10934701" cy="7046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6909"/>
                <a:ext cx="10934701" cy="7046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413AA9-0189-A866-87E1-B554FB6FF411}"/>
                  </a:ext>
                </a:extLst>
              </p:cNvPr>
              <p:cNvSpPr txBox="1"/>
              <p:nvPr/>
            </p:nvSpPr>
            <p:spPr>
              <a:xfrm>
                <a:off x="8787087" y="81079"/>
                <a:ext cx="3316422" cy="18271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In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sz="4800" dirty="0"/>
                  <a:t>-plane: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413AA9-0189-A866-87E1-B554FB6F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87" y="81079"/>
                <a:ext cx="3316422" cy="1827167"/>
              </a:xfrm>
              <a:prstGeom prst="rect">
                <a:avLst/>
              </a:prstGeom>
              <a:blipFill>
                <a:blip r:embed="rId4"/>
                <a:stretch>
                  <a:fillRect l="-6182" t="-6209" r="-61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444AF2-D691-43D8-2D60-ED74BC2833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4600" y="803880"/>
              <a:ext cx="6592680" cy="5575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444AF2-D691-43D8-2D60-ED74BC283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794520"/>
                <a:ext cx="6611400" cy="55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838B189-DABF-42A2-F3EA-669548946F86}"/>
              </a:ext>
            </a:extLst>
          </p:cNvPr>
          <p:cNvGrpSpPr/>
          <p:nvPr/>
        </p:nvGrpSpPr>
        <p:grpSpPr>
          <a:xfrm>
            <a:off x="-471947" y="2515871"/>
            <a:ext cx="11613126" cy="4494214"/>
            <a:chOff x="-471947" y="2515871"/>
            <a:chExt cx="11613126" cy="4494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0036CD-159C-9465-77B1-3BF84988115C}"/>
                </a:ext>
              </a:extLst>
            </p:cNvPr>
            <p:cNvSpPr/>
            <p:nvPr/>
          </p:nvSpPr>
          <p:spPr>
            <a:xfrm>
              <a:off x="-471947" y="2749035"/>
              <a:ext cx="11613126" cy="426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1E6ED1-13D0-D2E0-1017-80095235DB85}"/>
                </a:ext>
              </a:extLst>
            </p:cNvPr>
            <p:cNvSpPr/>
            <p:nvPr/>
          </p:nvSpPr>
          <p:spPr>
            <a:xfrm rot="16200000">
              <a:off x="8584487" y="3225155"/>
              <a:ext cx="3162738" cy="174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4E9C20-1BA0-15E1-F137-C3A377D1A243}"/>
                </a:ext>
              </a:extLst>
            </p:cNvPr>
            <p:cNvSpPr/>
            <p:nvPr/>
          </p:nvSpPr>
          <p:spPr>
            <a:xfrm rot="16200000">
              <a:off x="465669" y="3270054"/>
              <a:ext cx="3162738" cy="1744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351909-79CC-E49B-EA3F-3912A317C1CD}"/>
              </a:ext>
            </a:extLst>
          </p:cNvPr>
          <p:cNvGrpSpPr/>
          <p:nvPr/>
        </p:nvGrpSpPr>
        <p:grpSpPr>
          <a:xfrm>
            <a:off x="829351" y="2515870"/>
            <a:ext cx="7623178" cy="2363690"/>
            <a:chOff x="829351" y="2515870"/>
            <a:chExt cx="7623178" cy="23636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42DDDE-6C6F-F7B0-2407-D36E685E0333}"/>
                </a:ext>
              </a:extLst>
            </p:cNvPr>
            <p:cNvSpPr txBox="1"/>
            <p:nvPr/>
          </p:nvSpPr>
          <p:spPr>
            <a:xfrm>
              <a:off x="829351" y="3556121"/>
              <a:ext cx="762317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8000" b="1" dirty="0"/>
                <a:t>Scalar + Bivector</a:t>
              </a:r>
              <a:endParaRPr lang="en-CA" sz="8000" b="1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0D23E86-2557-3C37-598B-3CBAD84E3836}"/>
                </a:ext>
              </a:extLst>
            </p:cNvPr>
            <p:cNvCxnSpPr/>
            <p:nvPr/>
          </p:nvCxnSpPr>
          <p:spPr>
            <a:xfrm flipV="1">
              <a:off x="1828800" y="2515870"/>
              <a:ext cx="0" cy="107567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E8A786-5A12-2FCD-03C6-0A46CC8D9B7B}"/>
                </a:ext>
              </a:extLst>
            </p:cNvPr>
            <p:cNvCxnSpPr/>
            <p:nvPr/>
          </p:nvCxnSpPr>
          <p:spPr>
            <a:xfrm flipV="1">
              <a:off x="7543800" y="2540625"/>
              <a:ext cx="0" cy="107567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9DF264C-6B27-01E5-ABC7-F6D4BA9BA156}"/>
                </a:ext>
              </a:extLst>
            </p:cNvPr>
            <p:cNvCxnSpPr/>
            <p:nvPr/>
          </p:nvCxnSpPr>
          <p:spPr>
            <a:xfrm flipV="1">
              <a:off x="4583790" y="2560769"/>
              <a:ext cx="0" cy="107567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52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41">
        <p:fade/>
      </p:transition>
    </mc:Choice>
    <mc:Fallback xmlns="">
      <p:transition spd="med" advTm="31841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/>
              <p:nvPr/>
            </p:nvSpPr>
            <p:spPr>
              <a:xfrm>
                <a:off x="-1" y="-36909"/>
                <a:ext cx="10934701" cy="7046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5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sSup>
                        <m:sSupPr>
                          <m:ctrlPr>
                            <a:rPr lang="en-GB" sz="5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6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5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AC8356-AEFE-21A7-0D7A-65911362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36909"/>
                <a:ext cx="10934701" cy="7046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413AA9-0189-A866-87E1-B554FB6FF411}"/>
                  </a:ext>
                </a:extLst>
              </p:cNvPr>
              <p:cNvSpPr txBox="1"/>
              <p:nvPr/>
            </p:nvSpPr>
            <p:spPr>
              <a:xfrm>
                <a:off x="8787087" y="81079"/>
                <a:ext cx="3316422" cy="18271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In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sz="4800" dirty="0"/>
                  <a:t>-plane: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413AA9-0189-A866-87E1-B554FB6FF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87" y="81079"/>
                <a:ext cx="3316422" cy="1827167"/>
              </a:xfrm>
              <a:prstGeom prst="rect">
                <a:avLst/>
              </a:prstGeom>
              <a:blipFill>
                <a:blip r:embed="rId4"/>
                <a:stretch>
                  <a:fillRect l="-6182" t="-6209" r="-61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444AF2-D691-43D8-2D60-ED74BC2833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4600" y="803880"/>
              <a:ext cx="6592680" cy="5575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444AF2-D691-43D8-2D60-ED74BC283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794520"/>
                <a:ext cx="6611400" cy="559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0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41">
        <p:fade/>
      </p:transition>
    </mc:Choice>
    <mc:Fallback xmlns="">
      <p:transition spd="med" advTm="31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CCFB3-F194-73B5-FB47-5769DC230E5E}"/>
                  </a:ext>
                </a:extLst>
              </p:cNvPr>
              <p:cNvSpPr txBox="1"/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Spacetime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/>
                  <a:t>  </a:t>
                </a:r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CA" sz="3600" dirty="0"/>
                  <a:t> signature)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CCFB3-F194-73B5-FB47-5769DC230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25809"/>
                <a:ext cx="12077701" cy="923330"/>
              </a:xfrm>
              <a:prstGeom prst="rect">
                <a:avLst/>
              </a:prstGeom>
              <a:blipFill>
                <a:blip r:embed="rId3"/>
                <a:stretch>
                  <a:fillRect l="-2726" t="-17763" r="-1010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7">
                <a:extLst>
                  <a:ext uri="{FF2B5EF4-FFF2-40B4-BE49-F238E27FC236}">
                    <a16:creationId xmlns:a16="http://schemas.microsoft.com/office/drawing/2014/main" id="{615559A1-CCDE-5D59-4EBC-1CBBEB1249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04562"/>
                  </p:ext>
                </p:extLst>
              </p:nvPr>
            </p:nvGraphicFramePr>
            <p:xfrm>
              <a:off x="114299" y="999979"/>
              <a:ext cx="6328611" cy="5727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8611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</a:tblGrid>
                  <a:tr h="10802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6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6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6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8122385"/>
                      </a:ext>
                    </a:extLst>
                  </a:tr>
                  <a:tr h="14060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6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946933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6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GB" sz="6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2323519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GB" sz="4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oMath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68757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7">
                <a:extLst>
                  <a:ext uri="{FF2B5EF4-FFF2-40B4-BE49-F238E27FC236}">
                    <a16:creationId xmlns:a16="http://schemas.microsoft.com/office/drawing/2014/main" id="{615559A1-CCDE-5D59-4EBC-1CBBEB1249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204562"/>
                  </p:ext>
                </p:extLst>
              </p:nvPr>
            </p:nvGraphicFramePr>
            <p:xfrm>
              <a:off x="114299" y="999979"/>
              <a:ext cx="6328611" cy="57270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8611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</a:tblGrid>
                  <a:tr h="1080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" t="-1130" r="-192" b="-4412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" t="-100562" r="-192" b="-338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8122385"/>
                      </a:ext>
                    </a:extLst>
                  </a:tr>
                  <a:tr h="1406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" t="-155217" r="-192" b="-16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0946933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" t="-329775" r="-192" b="-1095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2323519"/>
                      </a:ext>
                    </a:extLst>
                  </a:tr>
                  <a:tr h="10802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" t="-432203" r="-192" b="-10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68757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0C83B26-FE5F-48B2-701C-7CD06CA90E9F}"/>
              </a:ext>
            </a:extLst>
          </p:cNvPr>
          <p:cNvSpPr txBox="1"/>
          <p:nvPr/>
        </p:nvSpPr>
        <p:spPr>
          <a:xfrm>
            <a:off x="6531141" y="1264674"/>
            <a:ext cx="55886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3 Rotations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3 Lorentz Boosts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4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4"/>
    </mc:Choice>
    <mc:Fallback xmlns="">
      <p:transition spd="slow" advTm="1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735E03-E0F4-B412-FD04-6FB4C1751494}"/>
                  </a:ext>
                </a:extLst>
              </p:cNvPr>
              <p:cNvSpPr txBox="1"/>
              <p:nvPr/>
            </p:nvSpPr>
            <p:spPr>
              <a:xfrm>
                <a:off x="264946" y="949139"/>
                <a:ext cx="11740242" cy="2284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CA" sz="4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735E03-E0F4-B412-FD04-6FB4C175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6" y="949139"/>
                <a:ext cx="11740242" cy="22840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F0DEA-5E15-9E2C-36EC-043E07EFC102}"/>
                  </a:ext>
                </a:extLst>
              </p:cNvPr>
              <p:cNvSpPr txBox="1"/>
              <p:nvPr/>
            </p:nvSpPr>
            <p:spPr>
              <a:xfrm>
                <a:off x="264946" y="4559345"/>
                <a:ext cx="11740242" cy="2284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6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CA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CA" sz="4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8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F0DEA-5E15-9E2C-36EC-043E07EFC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6" y="4559345"/>
                <a:ext cx="11740242" cy="2284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/>
              <p:nvPr/>
            </p:nvSpPr>
            <p:spPr>
              <a:xfrm>
                <a:off x="128588" y="25809"/>
                <a:ext cx="954480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Algebra of Physical Space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8" y="25809"/>
                <a:ext cx="9544802" cy="923330"/>
              </a:xfrm>
              <a:prstGeom prst="rect">
                <a:avLst/>
              </a:prstGeom>
              <a:blipFill>
                <a:blip r:embed="rId5"/>
                <a:stretch>
                  <a:fillRect l="-3384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86E50A-03E7-961B-A01F-CD0002AFCAC9}"/>
              </a:ext>
            </a:extLst>
          </p:cNvPr>
          <p:cNvGrpSpPr/>
          <p:nvPr/>
        </p:nvGrpSpPr>
        <p:grpSpPr>
          <a:xfrm>
            <a:off x="0" y="3321050"/>
            <a:ext cx="12192000" cy="966197"/>
            <a:chOff x="0" y="3321050"/>
            <a:chExt cx="12192000" cy="966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19CCFB3-F194-73B5-FB47-5769DC230E5E}"/>
                    </a:ext>
                  </a:extLst>
                </p:cNvPr>
                <p:cNvSpPr txBox="1"/>
                <p:nvPr/>
              </p:nvSpPr>
              <p:spPr>
                <a:xfrm>
                  <a:off x="114299" y="3363917"/>
                  <a:ext cx="1207770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5400" dirty="0"/>
                    <a:t>Spacetime Algebra </a:t>
                  </a:r>
                  <a14:m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19CCFB3-F194-73B5-FB47-5769DC230E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99" y="3363917"/>
                  <a:ext cx="12077701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2726" t="-17881" b="-40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9C6053-A225-18B4-EF5A-85F7777FD8F2}"/>
                </a:ext>
              </a:extLst>
            </p:cNvPr>
            <p:cNvCxnSpPr/>
            <p:nvPr/>
          </p:nvCxnSpPr>
          <p:spPr>
            <a:xfrm>
              <a:off x="0" y="332105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E497B1-B164-5415-11F3-6F8ADDECF4F1}"/>
                  </a:ext>
                </a:extLst>
              </p:cNvPr>
              <p:cNvSpPr txBox="1"/>
              <p:nvPr/>
            </p:nvSpPr>
            <p:spPr>
              <a:xfrm>
                <a:off x="8059263" y="3465001"/>
                <a:ext cx="3515116" cy="10050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E497B1-B164-5415-11F3-6F8ADDECF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263" y="3465001"/>
                <a:ext cx="3515116" cy="1005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07B288-4679-C3AE-FF99-02F8A34EF1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9440" y="4444920"/>
              <a:ext cx="6815160" cy="2072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07B288-4679-C3AE-FF99-02F8A34EF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0080" y="4435560"/>
                <a:ext cx="6833880" cy="209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889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5"/>
    </mc:Choice>
    <mc:Fallback xmlns="">
      <p:transition spd="slow" advTm="29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uiExpand="1" build="p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/>
              <p:nvPr/>
            </p:nvSpPr>
            <p:spPr>
              <a:xfrm>
                <a:off x="498595" y="81712"/>
                <a:ext cx="684972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80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5" y="81712"/>
                <a:ext cx="6849728" cy="1323439"/>
              </a:xfrm>
              <a:prstGeom prst="rect">
                <a:avLst/>
              </a:prstGeom>
              <a:blipFill>
                <a:blip r:embed="rId3"/>
                <a:stretch>
                  <a:fillRect l="-7658" t="-19266" r="-5254" b="-417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9C06F3-F906-3C6E-81C8-628D0A1E8C3E}"/>
                  </a:ext>
                </a:extLst>
              </p:cNvPr>
              <p:cNvSpPr txBox="1"/>
              <p:nvPr/>
            </p:nvSpPr>
            <p:spPr>
              <a:xfrm>
                <a:off x="498595" y="1272471"/>
                <a:ext cx="11194810" cy="1843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9C06F3-F906-3C6E-81C8-628D0A1E8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5" y="1272471"/>
                <a:ext cx="11194810" cy="1843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A8FDAB-8B14-3D57-2E01-2DFE6D159A1A}"/>
              </a:ext>
            </a:extLst>
          </p:cNvPr>
          <p:cNvSpPr txBox="1"/>
          <p:nvPr/>
        </p:nvSpPr>
        <p:spPr>
          <a:xfrm>
            <a:off x="722666" y="3643681"/>
            <a:ext cx="38097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800" dirty="0"/>
              <a:t>Lorentz Boosts!</a:t>
            </a:r>
            <a:endParaRPr lang="en-CA" sz="8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F57559-426B-C3AE-D591-94E81BC902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4120" y="1636560"/>
              <a:ext cx="6662520" cy="503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F57559-426B-C3AE-D591-94E81BC90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4760" y="1627200"/>
                <a:ext cx="6681240" cy="5056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BE4A866-59B8-5D8E-C25D-CAD730D84345}"/>
              </a:ext>
            </a:extLst>
          </p:cNvPr>
          <p:cNvSpPr/>
          <p:nvPr/>
        </p:nvSpPr>
        <p:spPr>
          <a:xfrm>
            <a:off x="5173579" y="3116181"/>
            <a:ext cx="7018421" cy="3741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7">
                <a:extLst>
                  <a:ext uri="{FF2B5EF4-FFF2-40B4-BE49-F238E27FC236}">
                    <a16:creationId xmlns:a16="http://schemas.microsoft.com/office/drawing/2014/main" id="{27ACE4BF-5E7C-BB3D-D7D1-3ED00A68A0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813308"/>
                  </p:ext>
                </p:extLst>
              </p:nvPr>
            </p:nvGraphicFramePr>
            <p:xfrm>
              <a:off x="5512459" y="3080088"/>
              <a:ext cx="5764181" cy="3472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6880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3397301">
                      <a:extLst>
                        <a:ext uri="{9D8B030D-6E8A-4147-A177-3AD203B41FA5}">
                          <a16:colId xmlns:a16="http://schemas.microsoft.com/office/drawing/2014/main" val="2944835048"/>
                        </a:ext>
                      </a:extLst>
                    </a:gridCol>
                  </a:tblGrid>
                  <a:tr h="11305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6000" dirty="0"/>
                            <a:t>-boost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12116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CA" sz="6000" dirty="0"/>
                            <a:t>-boost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18122385"/>
                      </a:ext>
                    </a:extLst>
                  </a:tr>
                  <a:tr h="11305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n-CA" sz="6000" dirty="0"/>
                            <a:t>-boost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094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7">
                <a:extLst>
                  <a:ext uri="{FF2B5EF4-FFF2-40B4-BE49-F238E27FC236}">
                    <a16:creationId xmlns:a16="http://schemas.microsoft.com/office/drawing/2014/main" id="{27ACE4BF-5E7C-BB3D-D7D1-3ED00A68A0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2813308"/>
                  </p:ext>
                </p:extLst>
              </p:nvPr>
            </p:nvGraphicFramePr>
            <p:xfrm>
              <a:off x="5512459" y="3080088"/>
              <a:ext cx="5764181" cy="3472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6880">
                      <a:extLst>
                        <a:ext uri="{9D8B030D-6E8A-4147-A177-3AD203B41FA5}">
                          <a16:colId xmlns:a16="http://schemas.microsoft.com/office/drawing/2014/main" val="2108444365"/>
                        </a:ext>
                      </a:extLst>
                    </a:gridCol>
                    <a:gridCol w="3397301">
                      <a:extLst>
                        <a:ext uri="{9D8B030D-6E8A-4147-A177-3AD203B41FA5}">
                          <a16:colId xmlns:a16="http://schemas.microsoft.com/office/drawing/2014/main" val="2944835048"/>
                        </a:ext>
                      </a:extLst>
                    </a:gridCol>
                  </a:tblGrid>
                  <a:tr h="1130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8" t="-10753" r="-144330" b="-237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713" t="-10753" r="-358" b="-237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1686572"/>
                      </a:ext>
                    </a:extLst>
                  </a:tr>
                  <a:tr h="1211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8" t="-104040" r="-144330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713" t="-104040" r="-358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8122385"/>
                      </a:ext>
                    </a:extLst>
                  </a:tr>
                  <a:tr h="1130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8" t="-217204" r="-144330" b="-3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9713" t="-217204" r="-358" b="-311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0946933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98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0"/>
    </mc:Choice>
    <mc:Fallback xmlns="">
      <p:transition spd="slow" advTm="5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/>
              <p:nvPr/>
            </p:nvSpPr>
            <p:spPr>
              <a:xfrm>
                <a:off x="498595" y="81712"/>
                <a:ext cx="684972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80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E388B1-33C6-F44E-8C15-B5F64D60C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5" y="81712"/>
                <a:ext cx="6849728" cy="1323439"/>
              </a:xfrm>
              <a:prstGeom prst="rect">
                <a:avLst/>
              </a:prstGeom>
              <a:blipFill>
                <a:blip r:embed="rId3"/>
                <a:stretch>
                  <a:fillRect l="-7658" t="-19266" r="-5254" b="-417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9C06F3-F906-3C6E-81C8-628D0A1E8C3E}"/>
                  </a:ext>
                </a:extLst>
              </p:cNvPr>
              <p:cNvSpPr txBox="1"/>
              <p:nvPr/>
            </p:nvSpPr>
            <p:spPr>
              <a:xfrm>
                <a:off x="498595" y="1272471"/>
                <a:ext cx="11194810" cy="1843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0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9C06F3-F906-3C6E-81C8-628D0A1E8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95" y="1272471"/>
                <a:ext cx="11194810" cy="1843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A8FDAB-8B14-3D57-2E01-2DFE6D159A1A}"/>
              </a:ext>
            </a:extLst>
          </p:cNvPr>
          <p:cNvSpPr txBox="1"/>
          <p:nvPr/>
        </p:nvSpPr>
        <p:spPr>
          <a:xfrm>
            <a:off x="722666" y="3643681"/>
            <a:ext cx="380974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8800" dirty="0"/>
              <a:t>Lorentz Boosts!</a:t>
            </a:r>
            <a:endParaRPr lang="en-CA" sz="8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A58AB-3DCE-4FC5-55CE-82FB82460F42}"/>
                  </a:ext>
                </a:extLst>
              </p:cNvPr>
              <p:cNvSpPr txBox="1"/>
              <p:nvPr/>
            </p:nvSpPr>
            <p:spPr>
              <a:xfrm>
                <a:off x="5165556" y="3037639"/>
                <a:ext cx="6721644" cy="37240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A58AB-3DCE-4FC5-55CE-82FB82460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556" y="3037639"/>
                <a:ext cx="6721644" cy="3724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DF57559-426B-C3AE-D591-94E81BC902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4120" y="1636560"/>
              <a:ext cx="6662520" cy="503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DF57559-426B-C3AE-D591-94E81BC90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4760" y="1627200"/>
                <a:ext cx="6681240" cy="505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05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0"/>
    </mc:Choice>
    <mc:Fallback xmlns="">
      <p:transition spd="slow" advTm="5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5FF80D-1F5A-012D-66AE-433DA6276B70}"/>
                  </a:ext>
                </a:extLst>
              </p:cNvPr>
              <p:cNvSpPr txBox="1"/>
              <p:nvPr/>
            </p:nvSpPr>
            <p:spPr>
              <a:xfrm>
                <a:off x="104417" y="69906"/>
                <a:ext cx="44222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Rotations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6000" dirty="0"/>
                  <a:t>-dimensions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GB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GB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5FF80D-1F5A-012D-66AE-433DA627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7" y="69906"/>
                <a:ext cx="4422262" cy="2862322"/>
              </a:xfrm>
              <a:prstGeom prst="rect">
                <a:avLst/>
              </a:prstGeom>
              <a:blipFill>
                <a:blip r:embed="rId3"/>
                <a:stretch>
                  <a:fillRect l="-2066" t="-6383" r="-81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9996776-D136-F229-C073-97929B486B8E}"/>
              </a:ext>
            </a:extLst>
          </p:cNvPr>
          <p:cNvGrpSpPr/>
          <p:nvPr/>
        </p:nvGrpSpPr>
        <p:grpSpPr>
          <a:xfrm>
            <a:off x="5636472" y="-222557"/>
            <a:ext cx="5613904" cy="6440016"/>
            <a:chOff x="5672078" y="-294611"/>
            <a:chExt cx="5071734" cy="5818063"/>
          </a:xfrm>
        </p:grpSpPr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506DF77E-D2E0-1332-4760-2639A650591D}"/>
                </a:ext>
              </a:extLst>
            </p:cNvPr>
            <p:cNvSpPr/>
            <p:nvPr/>
          </p:nvSpPr>
          <p:spPr>
            <a:xfrm rot="6162857" flipV="1">
              <a:off x="6211405" y="954937"/>
              <a:ext cx="5781956" cy="3282859"/>
            </a:xfrm>
            <a:prstGeom prst="parallelogram">
              <a:avLst>
                <a:gd name="adj" fmla="val 57086"/>
              </a:avLst>
            </a:prstGeom>
            <a:solidFill>
              <a:srgbClr val="FFC0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8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DA116E-8DDF-155A-DF38-29DC8411C757}"/>
                </a:ext>
              </a:extLst>
            </p:cNvPr>
            <p:cNvGrpSpPr/>
            <p:nvPr/>
          </p:nvGrpSpPr>
          <p:grpSpPr>
            <a:xfrm>
              <a:off x="5672078" y="446875"/>
              <a:ext cx="5038261" cy="5076577"/>
              <a:chOff x="7850877" y="524091"/>
              <a:chExt cx="4316075" cy="43488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72774AB-520A-967F-7FE7-6050AC6D15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578347" y="3633789"/>
                    <a:ext cx="1464410" cy="1239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8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8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oMath>
                      </m:oMathPara>
                    </a14:m>
                    <a:endParaRPr lang="en-CA" sz="8800" b="1" dirty="0">
                      <a:solidFill>
                        <a:srgbClr val="552579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72774AB-520A-967F-7FE7-6050AC6D15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78347" y="3633789"/>
                    <a:ext cx="1464410" cy="1239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5E4FB20-A3BF-A6BC-CDAD-3D50849682A5}"/>
                  </a:ext>
                </a:extLst>
              </p:cNvPr>
              <p:cNvGrpSpPr/>
              <p:nvPr/>
            </p:nvGrpSpPr>
            <p:grpSpPr>
              <a:xfrm>
                <a:off x="8886638" y="1120434"/>
                <a:ext cx="3280314" cy="3340031"/>
                <a:chOff x="8886638" y="1120434"/>
                <a:chExt cx="3280314" cy="3340031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F4B7FE15-9673-7BC8-59D4-70E2878E6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86638" y="3467031"/>
                  <a:ext cx="3280314" cy="993433"/>
                </a:xfrm>
                <a:prstGeom prst="straightConnector1">
                  <a:avLst/>
                </a:prstGeom>
                <a:ln w="152400">
                  <a:solidFill>
                    <a:srgbClr val="552579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E019D3F-07A6-8270-9DFF-47C8043FA1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97616" y="1120434"/>
                  <a:ext cx="722492" cy="3340031"/>
                </a:xfrm>
                <a:prstGeom prst="straightConnector1">
                  <a:avLst/>
                </a:prstGeom>
                <a:ln w="1524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AE2EB46-42A2-5E8F-230C-68800B44E4F7}"/>
                      </a:ext>
                    </a:extLst>
                  </p:cNvPr>
                  <p:cNvSpPr txBox="1"/>
                  <p:nvPr/>
                </p:nvSpPr>
                <p:spPr>
                  <a:xfrm>
                    <a:off x="7850877" y="524091"/>
                    <a:ext cx="1454797" cy="1239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lvl="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8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8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oMath>
                      </m:oMathPara>
                    </a14:m>
                    <a:endParaRPr lang="en-CA" sz="88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AE2EB46-42A2-5E8F-230C-68800B44E4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0877" y="524091"/>
                    <a:ext cx="1454797" cy="123920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96DE7E-BADF-12EC-2E33-4D2E20934678}"/>
              </a:ext>
            </a:extLst>
          </p:cNvPr>
          <p:cNvGrpSpPr/>
          <p:nvPr/>
        </p:nvGrpSpPr>
        <p:grpSpPr>
          <a:xfrm>
            <a:off x="255021" y="3258074"/>
            <a:ext cx="5940846" cy="3165566"/>
            <a:chOff x="9751750" y="1845091"/>
            <a:chExt cx="4050583" cy="215834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228A85-109F-C248-F26C-B6AE65C0654E}"/>
                </a:ext>
              </a:extLst>
            </p:cNvPr>
            <p:cNvGrpSpPr/>
            <p:nvPr/>
          </p:nvGrpSpPr>
          <p:grpSpPr>
            <a:xfrm>
              <a:off x="9751750" y="1845091"/>
              <a:ext cx="2156931" cy="2158344"/>
              <a:chOff x="11247465" y="3145700"/>
              <a:chExt cx="2741784" cy="2743580"/>
            </a:xfrm>
          </p:grpSpPr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A2EB93C5-F606-9A8B-D12D-4B3731BCE23B}"/>
                  </a:ext>
                </a:extLst>
              </p:cNvPr>
              <p:cNvSpPr/>
              <p:nvPr/>
            </p:nvSpPr>
            <p:spPr>
              <a:xfrm>
                <a:off x="11247465" y="3223889"/>
                <a:ext cx="2688029" cy="2582631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525B759-221B-BE29-7A6F-A9CFD77170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963748" y="4553987"/>
                <a:ext cx="267058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28AC27E-3184-4419-8D3E-3756A720D2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18665" y="5806523"/>
                <a:ext cx="2670584" cy="1"/>
              </a:xfrm>
              <a:prstGeom prst="straightConnector1">
                <a:avLst/>
              </a:prstGeom>
              <a:ln w="127000">
                <a:solidFill>
                  <a:srgbClr val="552579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FAF2552-9233-8F6E-7B87-EECA3A9EEF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1289373" y="3237290"/>
                <a:ext cx="2670584" cy="1"/>
              </a:xfrm>
              <a:prstGeom prst="straightConnector1">
                <a:avLst/>
              </a:prstGeom>
              <a:ln w="127000">
                <a:solidFill>
                  <a:srgbClr val="552579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D164ED1-57A3-538E-4E6E-7E084461C4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644289" y="4480991"/>
                <a:ext cx="267058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264F84-E2AD-B2DD-ABF9-B456E80E3624}"/>
                  </a:ext>
                </a:extLst>
              </p:cNvPr>
              <p:cNvGrpSpPr/>
              <p:nvPr/>
            </p:nvGrpSpPr>
            <p:grpSpPr>
              <a:xfrm>
                <a:off x="12084149" y="3956687"/>
                <a:ext cx="1226154" cy="1179220"/>
                <a:chOff x="1835379" y="1610403"/>
                <a:chExt cx="1797711" cy="1728900"/>
              </a:xfrm>
            </p:grpSpPr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904940AA-9581-DE9B-2A12-0373031A3995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7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 dirty="0"/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D60DEEE7-30E6-6B87-5616-7258280D5B10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75E5DF-6A80-17A3-4D9F-F4F5817FA3AF}"/>
                    </a:ext>
                  </a:extLst>
                </p:cNvPr>
                <p:cNvSpPr txBox="1"/>
                <p:nvPr/>
              </p:nvSpPr>
              <p:spPr>
                <a:xfrm>
                  <a:off x="12006966" y="2443523"/>
                  <a:ext cx="1795367" cy="9023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0" b="1" i="1" smtClean="0">
                                <a:solidFill>
                                  <a:srgbClr val="5525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1" i="1">
                                <a:solidFill>
                                  <a:srgbClr val="552579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8000" b="1" i="1" smtClean="0">
                                <a:solidFill>
                                  <a:srgbClr val="552579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sSub>
                          <m:sSubPr>
                            <m:ctrlPr>
                              <a:rPr lang="en-GB" sz="8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8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75E5DF-6A80-17A3-4D9F-F4F5817FA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6966" y="2443523"/>
                  <a:ext cx="1795367" cy="9023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7194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812"/>
    </mc:Choice>
    <mc:Fallback xmlns="">
      <p:transition advTm="18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115CFC-F1E4-3451-A1BF-8051862DF4B2}"/>
                  </a:ext>
                </a:extLst>
              </p:cNvPr>
              <p:cNvSpPr txBox="1"/>
              <p:nvPr/>
            </p:nvSpPr>
            <p:spPr>
              <a:xfrm>
                <a:off x="683949" y="520283"/>
                <a:ext cx="10966977" cy="2800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800" dirty="0"/>
                  <a:t>Split-Complex Numbers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115CFC-F1E4-3451-A1BF-8051862DF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9" y="520283"/>
                <a:ext cx="10966977" cy="2800767"/>
              </a:xfrm>
              <a:prstGeom prst="rect">
                <a:avLst/>
              </a:prstGeom>
              <a:blipFill>
                <a:blip r:embed="rId3"/>
                <a:stretch>
                  <a:fillRect l="-5281" t="-10435" r="-43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CEC25-995D-A2E8-9C23-C15735BF0276}"/>
                  </a:ext>
                </a:extLst>
              </p:cNvPr>
              <p:cNvSpPr txBox="1"/>
              <p:nvPr/>
            </p:nvSpPr>
            <p:spPr>
              <a:xfrm>
                <a:off x="2385470" y="3763028"/>
                <a:ext cx="7563935" cy="24006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GB" sz="1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1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CEC25-995D-A2E8-9C23-C15735BF0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470" y="3763028"/>
                <a:ext cx="7563935" cy="2400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61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4"/>
    </mc:Choice>
    <mc:Fallback xmlns="">
      <p:transition spd="slow" advTm="14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1322132"/>
                <a:ext cx="11916229" cy="56121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5!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GB" sz="66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6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GB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66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6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r>
                          <a:rPr lang="en-GB" sz="6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1322132"/>
                <a:ext cx="11916229" cy="5612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/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-72570"/>
                <a:ext cx="10914745" cy="1398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5CF153-6532-6A0A-9994-B4DD40B7AFCF}"/>
              </a:ext>
            </a:extLst>
          </p:cNvPr>
          <p:cNvCxnSpPr>
            <a:cxnSpLocks/>
          </p:cNvCxnSpPr>
          <p:nvPr/>
        </p:nvCxnSpPr>
        <p:spPr>
          <a:xfrm>
            <a:off x="-2" y="1398332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637D4-05B5-184B-7BC2-874962D2CC86}"/>
                  </a:ext>
                </a:extLst>
              </p:cNvPr>
              <p:cNvSpPr txBox="1"/>
              <p:nvPr/>
            </p:nvSpPr>
            <p:spPr>
              <a:xfrm>
                <a:off x="10388602" y="43542"/>
                <a:ext cx="1759856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637D4-05B5-184B-7BC2-874962D2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602" y="43542"/>
                <a:ext cx="17598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6B47F6-A0BC-739F-66AF-970BC9EEEB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6880" y="1789560"/>
              <a:ext cx="10057680" cy="423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6B47F6-A0BC-739F-66AF-970BC9EEEB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7520" y="1780200"/>
                <a:ext cx="10076400" cy="425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60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78"/>
    </mc:Choice>
    <mc:Fallback xmlns="">
      <p:transition spd="slow" advTm="57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1398332"/>
                <a:ext cx="12032344" cy="54417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2700" i="1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5!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CA" sz="3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CA" sz="1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1398332"/>
                <a:ext cx="12032344" cy="5441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5CF153-6532-6A0A-9994-B4DD40B7AFCF}"/>
              </a:ext>
            </a:extLst>
          </p:cNvPr>
          <p:cNvCxnSpPr>
            <a:cxnSpLocks/>
          </p:cNvCxnSpPr>
          <p:nvPr/>
        </p:nvCxnSpPr>
        <p:spPr>
          <a:xfrm>
            <a:off x="-2" y="1398332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D097D6-7545-6F00-05D8-6BE4091151F1}"/>
                  </a:ext>
                </a:extLst>
              </p:cNvPr>
              <p:cNvSpPr txBox="1"/>
              <p:nvPr/>
            </p:nvSpPr>
            <p:spPr>
              <a:xfrm>
                <a:off x="10058400" y="43542"/>
                <a:ext cx="209005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D097D6-7545-6F00-05D8-6BE40911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3542"/>
                <a:ext cx="2090058" cy="461665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51200-B1F8-77C2-04CC-4F6B44BAE9AD}"/>
                  </a:ext>
                </a:extLst>
              </p:cNvPr>
              <p:cNvSpPr txBox="1"/>
              <p:nvPr/>
            </p:nvSpPr>
            <p:spPr>
              <a:xfrm>
                <a:off x="101598" y="-72570"/>
                <a:ext cx="10508346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E51200-B1F8-77C2-04CC-4F6B44BA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8" y="-72570"/>
                <a:ext cx="10508346" cy="1398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B88821-DBA3-380D-1187-BC3B954245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9200" y="2140920"/>
              <a:ext cx="9523080" cy="464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B88821-DBA3-380D-1187-BC3B954245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9840" y="2131560"/>
                <a:ext cx="9541800" cy="465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99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904">
        <p:fade/>
      </p:transition>
    </mc:Choice>
    <mc:Fallback xmlns="">
      <p:transition spd="med" advTm="65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24134-6694-446F-4417-F3499A0CB3CC}"/>
                  </a:ext>
                </a:extLst>
              </p:cNvPr>
              <p:cNvSpPr txBox="1"/>
              <p:nvPr/>
            </p:nvSpPr>
            <p:spPr>
              <a:xfrm>
                <a:off x="0" y="-2726"/>
                <a:ext cx="12192000" cy="2131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800" dirty="0"/>
                  <a:t>Boost in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800" dirty="0"/>
                  <a:t>-direction:</a:t>
                </a:r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>
                          <m:fPr>
                            <m:ctrlPr>
                              <a:rPr lang="en-CA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24134-6694-446F-4417-F3499A0C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26"/>
                <a:ext cx="12192000" cy="2131033"/>
              </a:xfrm>
              <a:prstGeom prst="rect">
                <a:avLst/>
              </a:prstGeom>
              <a:blipFill>
                <a:blip r:embed="rId3"/>
                <a:stretch>
                  <a:fillRect l="-2250" t="-63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5095-3713-9AEC-A3C0-D825AED87BA9}"/>
                  </a:ext>
                </a:extLst>
              </p:cNvPr>
              <p:cNvSpPr txBox="1"/>
              <p:nvPr/>
            </p:nvSpPr>
            <p:spPr>
              <a:xfrm>
                <a:off x="0" y="2370882"/>
                <a:ext cx="12192000" cy="2131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800" dirty="0"/>
                  <a:t>Boost in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4800" dirty="0"/>
                  <a:t>-direction:</a:t>
                </a:r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885095-3713-9AEC-A3C0-D825AED8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0882"/>
                <a:ext cx="12192000" cy="2131033"/>
              </a:xfrm>
              <a:prstGeom prst="rect">
                <a:avLst/>
              </a:prstGeom>
              <a:blipFill>
                <a:blip r:embed="rId4"/>
                <a:stretch>
                  <a:fillRect l="-2250" t="-6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340E-AA2E-5248-B070-B188D43553C9}"/>
                  </a:ext>
                </a:extLst>
              </p:cNvPr>
              <p:cNvSpPr txBox="1"/>
              <p:nvPr/>
            </p:nvSpPr>
            <p:spPr>
              <a:xfrm>
                <a:off x="0" y="4734510"/>
                <a:ext cx="12192000" cy="2131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800" dirty="0"/>
                  <a:t>Boost in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800" dirty="0"/>
                  <a:t>-direction:</a:t>
                </a:r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E7340E-AA2E-5248-B070-B188D435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4510"/>
                <a:ext cx="12192000" cy="2131033"/>
              </a:xfrm>
              <a:prstGeom prst="rect">
                <a:avLst/>
              </a:prstGeom>
              <a:blipFill>
                <a:blip r:embed="rId5"/>
                <a:stretch>
                  <a:fillRect l="-2250" t="-63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BCD370-294E-F1F3-C7F2-7AF1BB5AC93D}"/>
              </a:ext>
            </a:extLst>
          </p:cNvPr>
          <p:cNvCxnSpPr>
            <a:cxnSpLocks/>
          </p:cNvCxnSpPr>
          <p:nvPr/>
        </p:nvCxnSpPr>
        <p:spPr>
          <a:xfrm>
            <a:off x="0" y="22497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F4E5A-93AB-96A3-7221-6EFCBD143CE3}"/>
              </a:ext>
            </a:extLst>
          </p:cNvPr>
          <p:cNvCxnSpPr>
            <a:cxnSpLocks/>
          </p:cNvCxnSpPr>
          <p:nvPr/>
        </p:nvCxnSpPr>
        <p:spPr>
          <a:xfrm>
            <a:off x="0" y="46291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176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4"/>
    </mc:Choice>
    <mc:Fallback xmlns="">
      <p:transition spd="slow" advTm="11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/>
              <p:nvPr/>
            </p:nvSpPr>
            <p:spPr>
              <a:xfrm>
                <a:off x="116114" y="266218"/>
                <a:ext cx="11916229" cy="1224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4FAEB5-DE4B-B14D-4E8C-5E0C6958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" y="266218"/>
                <a:ext cx="11916229" cy="1224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1994E6-ED2A-D437-CF13-0128D484D460}"/>
                  </a:ext>
                </a:extLst>
              </p:cNvPr>
              <p:cNvSpPr txBox="1"/>
              <p:nvPr/>
            </p:nvSpPr>
            <p:spPr>
              <a:xfrm>
                <a:off x="-1" y="2605120"/>
                <a:ext cx="12192001" cy="10565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1994E6-ED2A-D437-CF13-0128D484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05120"/>
                <a:ext cx="12192001" cy="1056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FC528-40E2-08BD-F226-78A25DD21A22}"/>
                  </a:ext>
                </a:extLst>
              </p:cNvPr>
              <p:cNvSpPr txBox="1"/>
              <p:nvPr/>
            </p:nvSpPr>
            <p:spPr>
              <a:xfrm>
                <a:off x="0" y="4588128"/>
                <a:ext cx="12235544" cy="12296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8FC528-40E2-08BD-F226-78A25DD2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8128"/>
                <a:ext cx="12235544" cy="1229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CF78C-0DB8-075B-F09A-40E048943376}"/>
              </a:ext>
            </a:extLst>
          </p:cNvPr>
          <p:cNvCxnSpPr>
            <a:cxnSpLocks/>
          </p:cNvCxnSpPr>
          <p:nvPr/>
        </p:nvCxnSpPr>
        <p:spPr>
          <a:xfrm>
            <a:off x="-2" y="1891818"/>
            <a:ext cx="1219200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D58561-4BE0-351F-5C77-1410EB817D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0560" y="2669040"/>
              <a:ext cx="9108000" cy="2950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D58561-4BE0-351F-5C77-1410EB817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200" y="2659680"/>
                <a:ext cx="9126720" cy="296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83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11"/>
    </mc:Choice>
    <mc:Fallback xmlns="">
      <p:transition spd="slow" advTm="19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/>
              <p:nvPr/>
            </p:nvSpPr>
            <p:spPr>
              <a:xfrm>
                <a:off x="190501" y="1347520"/>
                <a:ext cx="11740242" cy="1059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2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m:rPr>
                                <m:sty m:val="p"/>
                              </m:rPr>
                              <a:rPr lang="en-GB" sz="42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GB" sz="4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func>
                          <m:func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CA" sz="4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F0111B-0640-7877-E66A-5DCE5255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347520"/>
                <a:ext cx="11740242" cy="1059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/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Boost vector by angle </a:t>
                </a:r>
                <a14:m>
                  <m:oMath xmlns:m="http://schemas.openxmlformats.org/officeDocument/2006/math">
                    <m:r>
                      <a:rPr lang="en-GB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the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𝑡𝑧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plane:</a:t>
                </a:r>
                <a:endParaRPr lang="en-CA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blipFill>
                <a:blip r:embed="rId4"/>
                <a:stretch>
                  <a:fillRect l="-2692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0B88A64-0E39-7C55-099B-388B6E5BF183}"/>
              </a:ext>
            </a:extLst>
          </p:cNvPr>
          <p:cNvGrpSpPr/>
          <p:nvPr/>
        </p:nvGrpSpPr>
        <p:grpSpPr>
          <a:xfrm>
            <a:off x="1653968" y="2612750"/>
            <a:ext cx="9394489" cy="1821955"/>
            <a:chOff x="1653968" y="2612750"/>
            <a:chExt cx="9394489" cy="1821955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D9D9427-0BDF-F6AD-6A9C-57FA4B418186}"/>
                </a:ext>
              </a:extLst>
            </p:cNvPr>
            <p:cNvSpPr/>
            <p:nvPr/>
          </p:nvSpPr>
          <p:spPr>
            <a:xfrm rot="5400000">
              <a:off x="3486564" y="780154"/>
              <a:ext cx="416122" cy="4081313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1B204E-3A3D-AF07-35BB-D486FF0619BC}"/>
                    </a:ext>
                  </a:extLst>
                </p:cNvPr>
                <p:cNvSpPr txBox="1"/>
                <p:nvPr/>
              </p:nvSpPr>
              <p:spPr>
                <a:xfrm>
                  <a:off x="2562212" y="3028871"/>
                  <a:ext cx="2662645" cy="1405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6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B1B204E-3A3D-AF07-35BB-D486FF061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212" y="3028871"/>
                  <a:ext cx="2662645" cy="1405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E4A53AA-D49C-DE13-5FD3-7C9B4E368E5D}"/>
                </a:ext>
              </a:extLst>
            </p:cNvPr>
            <p:cNvSpPr/>
            <p:nvPr/>
          </p:nvSpPr>
          <p:spPr>
            <a:xfrm rot="5400000">
              <a:off x="8799740" y="780156"/>
              <a:ext cx="416122" cy="4081313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EECF64-3CF9-62F5-029A-803828081FB3}"/>
                    </a:ext>
                  </a:extLst>
                </p:cNvPr>
                <p:cNvSpPr txBox="1"/>
                <p:nvPr/>
              </p:nvSpPr>
              <p:spPr>
                <a:xfrm>
                  <a:off x="8171713" y="2997002"/>
                  <a:ext cx="2366318" cy="1405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0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EECF64-3CF9-62F5-029A-803828081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713" y="2997002"/>
                  <a:ext cx="2366318" cy="1405834"/>
                </a:xfrm>
                <a:prstGeom prst="rect">
                  <a:avLst/>
                </a:prstGeom>
                <a:blipFill>
                  <a:blip r:embed="rId6"/>
                  <a:stretch>
                    <a:fillRect r="-7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284BFE-2EE3-8265-3833-298615D613D9}"/>
              </a:ext>
            </a:extLst>
          </p:cNvPr>
          <p:cNvGrpSpPr/>
          <p:nvPr/>
        </p:nvGrpSpPr>
        <p:grpSpPr>
          <a:xfrm>
            <a:off x="422730" y="4292273"/>
            <a:ext cx="11275784" cy="2654338"/>
            <a:chOff x="422730" y="4292273"/>
            <a:chExt cx="11275784" cy="26543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32C9F7-958D-EBDF-E39D-1E483BF7DFDD}"/>
                    </a:ext>
                  </a:extLst>
                </p:cNvPr>
                <p:cNvSpPr txBox="1"/>
                <p:nvPr/>
              </p:nvSpPr>
              <p:spPr>
                <a:xfrm>
                  <a:off x="422730" y="4934585"/>
                  <a:ext cx="11275784" cy="20120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80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GB" sz="8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8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GB" sz="8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GB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GB" sz="8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8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132C9F7-958D-EBDF-E39D-1E483BF7D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30" y="4934585"/>
                  <a:ext cx="11275784" cy="20120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4567D3-0AF8-D1E9-D3A7-0182835451DF}"/>
                </a:ext>
              </a:extLst>
            </p:cNvPr>
            <p:cNvCxnSpPr>
              <a:cxnSpLocks/>
            </p:cNvCxnSpPr>
            <p:nvPr/>
          </p:nvCxnSpPr>
          <p:spPr>
            <a:xfrm>
              <a:off x="4020288" y="4405023"/>
              <a:ext cx="769426" cy="7910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9333CE-8E63-09B4-FD06-5830EBE3145B}"/>
                </a:ext>
              </a:extLst>
            </p:cNvPr>
            <p:cNvCxnSpPr>
              <a:cxnSpLocks/>
            </p:cNvCxnSpPr>
            <p:nvPr/>
          </p:nvCxnSpPr>
          <p:spPr>
            <a:xfrm>
              <a:off x="9354872" y="4292273"/>
              <a:ext cx="0" cy="9038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1F9FEB-8A42-278C-BADD-DCCB449A1D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760" y="3326040"/>
              <a:ext cx="6093720" cy="290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1F9FEB-8A42-278C-BADD-DCCB449A1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3400" y="3316680"/>
                <a:ext cx="6112440" cy="2925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34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8"/>
    </mc:Choice>
    <mc:Fallback xmlns="">
      <p:transition spd="slow" advTm="2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/>
              <p:nvPr/>
            </p:nvSpPr>
            <p:spPr>
              <a:xfrm>
                <a:off x="190501" y="82658"/>
                <a:ext cx="1184184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ea typeface="Cambria Math" panose="02040503050406030204" pitchFamily="18" charset="0"/>
                  </a:rPr>
                  <a:t>Boost vector by angle </a:t>
                </a:r>
                <a14:m>
                  <m:oMath xmlns:m="http://schemas.openxmlformats.org/officeDocument/2006/math"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400" dirty="0">
                    <a:ea typeface="Cambria Math" panose="02040503050406030204" pitchFamily="18" charset="0"/>
                  </a:rPr>
                  <a:t> in the 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axis-aligned plane:</a:t>
                </a:r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B2ED94-88D7-A031-6693-575994C8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82658"/>
                <a:ext cx="11841843" cy="769441"/>
              </a:xfrm>
              <a:prstGeom prst="rect">
                <a:avLst/>
              </a:prstGeom>
              <a:blipFill>
                <a:blip r:embed="rId3"/>
                <a:stretch>
                  <a:fillRect l="-2059" t="-15873" b="-380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2C9F7-958D-EBDF-E39D-1E483BF7DFDD}"/>
                  </a:ext>
                </a:extLst>
              </p:cNvPr>
              <p:cNvSpPr txBox="1"/>
              <p:nvPr/>
            </p:nvSpPr>
            <p:spPr>
              <a:xfrm>
                <a:off x="306616" y="962444"/>
                <a:ext cx="11275784" cy="201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8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8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2C9F7-958D-EBDF-E39D-1E483BF7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6" y="962444"/>
                <a:ext cx="11275784" cy="2012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6D3CF-78A1-DA2E-ACAE-AE53FF40E36D}"/>
              </a:ext>
            </a:extLst>
          </p:cNvPr>
          <p:cNvCxnSpPr>
            <a:cxnSpLocks/>
          </p:cNvCxnSpPr>
          <p:nvPr/>
        </p:nvCxnSpPr>
        <p:spPr>
          <a:xfrm>
            <a:off x="-2" y="3009420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ABEA8-D112-48D3-8BB7-586934B7A723}"/>
                  </a:ext>
                </a:extLst>
              </p:cNvPr>
              <p:cNvSpPr txBox="1"/>
              <p:nvPr/>
            </p:nvSpPr>
            <p:spPr>
              <a:xfrm>
                <a:off x="522514" y="4780817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FABEA8-D112-48D3-8BB7-586934B7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4780817"/>
                <a:ext cx="9897836" cy="2027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80165-ACBE-982D-B5D1-064CAECEF7B8}"/>
                  </a:ext>
                </a:extLst>
              </p:cNvPr>
              <p:cNvSpPr txBox="1"/>
              <p:nvPr/>
            </p:nvSpPr>
            <p:spPr>
              <a:xfrm>
                <a:off x="109765" y="3131715"/>
                <a:ext cx="1031058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Boost vector by angle </a:t>
                </a:r>
                <a14:m>
                  <m:oMath xmlns:m="http://schemas.openxmlformats.org/officeDocument/2006/math">
                    <m:r>
                      <a:rPr lang="en-GB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 </a:t>
                </a:r>
                <a:r>
                  <a:rPr lang="en-GB" sz="4400" u="sng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arbitrary plane</a:t>
                </a:r>
                <a:r>
                  <a:rPr lang="en-GB" sz="4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given by unit bivector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80165-ACBE-982D-B5D1-064CAECEF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5" y="3131715"/>
                <a:ext cx="10310585" cy="1446550"/>
              </a:xfrm>
              <a:prstGeom prst="rect">
                <a:avLst/>
              </a:prstGeom>
              <a:blipFill>
                <a:blip r:embed="rId6"/>
                <a:stretch>
                  <a:fillRect l="-2365" t="-8861" b="-198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747CC-1D36-68BE-BFF8-6BEC59D96127}"/>
                  </a:ext>
                </a:extLst>
              </p:cNvPr>
              <p:cNvSpPr txBox="1"/>
              <p:nvPr/>
            </p:nvSpPr>
            <p:spPr>
              <a:xfrm>
                <a:off x="6095998" y="4051028"/>
                <a:ext cx="208828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0747CC-1D36-68BE-BFF8-6BEC59D96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4051028"/>
                <a:ext cx="208828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6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0"/>
    </mc:Choice>
    <mc:Fallback xmlns="">
      <p:transition spd="slow" advTm="1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B8B39F39-5544-CE2E-BE73-DB26EA7546F7}"/>
              </a:ext>
            </a:extLst>
          </p:cNvPr>
          <p:cNvGrpSpPr/>
          <p:nvPr/>
        </p:nvGrpSpPr>
        <p:grpSpPr>
          <a:xfrm>
            <a:off x="6565280" y="2320259"/>
            <a:ext cx="4181647" cy="4805899"/>
            <a:chOff x="6565280" y="2320259"/>
            <a:chExt cx="4181647" cy="480589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C7D7F0E-9736-0E98-07B4-DCC7827EF4E6}"/>
                </a:ext>
              </a:extLst>
            </p:cNvPr>
            <p:cNvGrpSpPr/>
            <p:nvPr/>
          </p:nvGrpSpPr>
          <p:grpSpPr>
            <a:xfrm>
              <a:off x="6565280" y="2320259"/>
              <a:ext cx="3852860" cy="4805899"/>
              <a:chOff x="6565280" y="2320259"/>
              <a:chExt cx="3852860" cy="48058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4F6924-C337-435C-F150-1EDADBD07991}"/>
                      </a:ext>
                    </a:extLst>
                  </p:cNvPr>
                  <p:cNvSpPr txBox="1"/>
                  <p:nvPr/>
                </p:nvSpPr>
                <p:spPr>
                  <a:xfrm>
                    <a:off x="6565280" y="2320259"/>
                    <a:ext cx="3852860" cy="14003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04F6924-C337-435C-F150-1EDADBD079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5280" y="2320259"/>
                    <a:ext cx="3852860" cy="14003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Parallelogram 33">
                <a:extLst>
                  <a:ext uri="{FF2B5EF4-FFF2-40B4-BE49-F238E27FC236}">
                    <a16:creationId xmlns:a16="http://schemas.microsoft.com/office/drawing/2014/main" id="{684F79F8-E638-A084-4CD6-641786FB5756}"/>
                  </a:ext>
                </a:extLst>
              </p:cNvPr>
              <p:cNvSpPr/>
              <p:nvPr/>
            </p:nvSpPr>
            <p:spPr>
              <a:xfrm rot="15437931">
                <a:off x="6531300" y="3337253"/>
                <a:ext cx="4251817" cy="3325994"/>
              </a:xfrm>
              <a:prstGeom prst="parallelogram">
                <a:avLst>
                  <a:gd name="adj" fmla="val 65689"/>
                </a:avLst>
              </a:prstGeom>
              <a:solidFill>
                <a:srgbClr val="00206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8850A45-C1BA-E6CB-B07A-3C43DCA98302}"/>
                </a:ext>
              </a:extLst>
            </p:cNvPr>
            <p:cNvGrpSpPr/>
            <p:nvPr/>
          </p:nvGrpSpPr>
          <p:grpSpPr>
            <a:xfrm>
              <a:off x="6641268" y="3327801"/>
              <a:ext cx="4105659" cy="3392160"/>
              <a:chOff x="6641268" y="3327801"/>
              <a:chExt cx="4105659" cy="339216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2122DEE-B548-A7FB-93A7-19B5F1612F92}"/>
                  </a:ext>
                </a:extLst>
              </p:cNvPr>
              <p:cNvGrpSpPr/>
              <p:nvPr/>
            </p:nvGrpSpPr>
            <p:grpSpPr>
              <a:xfrm>
                <a:off x="7046043" y="4676277"/>
                <a:ext cx="3700884" cy="2043684"/>
                <a:chOff x="7046043" y="4676277"/>
                <a:chExt cx="3700884" cy="2043684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B4FCDEEC-4741-0E50-B6B3-67592364B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043" y="5317236"/>
                  <a:ext cx="3700884" cy="1402725"/>
                </a:xfrm>
                <a:prstGeom prst="straightConnector1">
                  <a:avLst/>
                </a:prstGeom>
                <a:ln w="1524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2363F5A9-EAE0-551D-E4D3-0B567C40E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91995" y="4676277"/>
                  <a:ext cx="454932" cy="2043684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D5CD80A-E5B2-C577-94EF-0ED18C4F763F}"/>
                  </a:ext>
                </a:extLst>
              </p:cNvPr>
              <p:cNvGrpSpPr/>
              <p:nvPr/>
            </p:nvGrpSpPr>
            <p:grpSpPr>
              <a:xfrm rot="10800000">
                <a:off x="6641268" y="3327801"/>
                <a:ext cx="3700884" cy="2043684"/>
                <a:chOff x="7046043" y="4676277"/>
                <a:chExt cx="3700884" cy="2043684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47D73EC6-84CC-120C-51CB-A596CC88A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6043" y="5317236"/>
                  <a:ext cx="3700884" cy="1402725"/>
                </a:xfrm>
                <a:prstGeom prst="straightConnector1">
                  <a:avLst/>
                </a:prstGeom>
                <a:ln w="152400">
                  <a:solidFill>
                    <a:srgbClr val="0070C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1CE82A5-E14E-2DDB-7725-030D46227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91995" y="4676277"/>
                  <a:ext cx="454932" cy="2043684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BB1029-D3AB-8B15-0771-2830DF0D522E}"/>
              </a:ext>
            </a:extLst>
          </p:cNvPr>
          <p:cNvGrpSpPr/>
          <p:nvPr/>
        </p:nvGrpSpPr>
        <p:grpSpPr>
          <a:xfrm>
            <a:off x="1518238" y="2314452"/>
            <a:ext cx="3325994" cy="4698136"/>
            <a:chOff x="1518238" y="2314452"/>
            <a:chExt cx="3325994" cy="46981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72714AA-E6FF-9353-37A9-341ABF126EA7}"/>
                </a:ext>
              </a:extLst>
            </p:cNvPr>
            <p:cNvGrpSpPr/>
            <p:nvPr/>
          </p:nvGrpSpPr>
          <p:grpSpPr>
            <a:xfrm>
              <a:off x="1518238" y="2314452"/>
              <a:ext cx="3325994" cy="4698136"/>
              <a:chOff x="1518238" y="2314452"/>
              <a:chExt cx="3325994" cy="4698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505C780-47E8-61C6-730A-12912A8CCCED}"/>
                      </a:ext>
                    </a:extLst>
                  </p:cNvPr>
                  <p:cNvSpPr txBox="1"/>
                  <p:nvPr/>
                </p:nvSpPr>
                <p:spPr>
                  <a:xfrm>
                    <a:off x="2825466" y="2314452"/>
                    <a:ext cx="874826" cy="14003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505C780-47E8-61C6-730A-12912A8CCC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5466" y="2314452"/>
                    <a:ext cx="874826" cy="14003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78E13637-B382-1F3F-9822-F24B55AC4D5E}"/>
                  </a:ext>
                </a:extLst>
              </p:cNvPr>
              <p:cNvSpPr/>
              <p:nvPr/>
            </p:nvSpPr>
            <p:spPr>
              <a:xfrm rot="15437931">
                <a:off x="1055326" y="3223683"/>
                <a:ext cx="4251817" cy="3325994"/>
              </a:xfrm>
              <a:prstGeom prst="parallelogram">
                <a:avLst>
                  <a:gd name="adj" fmla="val 65689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4397C80-1C33-0031-4960-FF8BAD6CF497}"/>
                </a:ext>
              </a:extLst>
            </p:cNvPr>
            <p:cNvGrpSpPr/>
            <p:nvPr/>
          </p:nvGrpSpPr>
          <p:grpSpPr>
            <a:xfrm>
              <a:off x="1518238" y="2314452"/>
              <a:ext cx="3325994" cy="4698136"/>
              <a:chOff x="1518238" y="2314452"/>
              <a:chExt cx="3325994" cy="4698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D35A597-ABCC-6BBC-9F18-D5C7328C5D6A}"/>
                      </a:ext>
                    </a:extLst>
                  </p:cNvPr>
                  <p:cNvSpPr txBox="1"/>
                  <p:nvPr/>
                </p:nvSpPr>
                <p:spPr>
                  <a:xfrm>
                    <a:off x="2825466" y="2314452"/>
                    <a:ext cx="874826" cy="140038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D35A597-ABCC-6BBC-9F18-D5C7328C5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5466" y="2314452"/>
                    <a:ext cx="874826" cy="14003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0613D245-7EC2-75C4-FA27-61BBEE7F7F8F}"/>
                  </a:ext>
                </a:extLst>
              </p:cNvPr>
              <p:cNvSpPr/>
              <p:nvPr/>
            </p:nvSpPr>
            <p:spPr>
              <a:xfrm rot="15437931">
                <a:off x="1055326" y="3223683"/>
                <a:ext cx="4251817" cy="3325994"/>
              </a:xfrm>
              <a:prstGeom prst="parallelogram">
                <a:avLst>
                  <a:gd name="adj" fmla="val 65689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B30CFD-E3FB-7EB3-5FE2-7A45D3A44A16}"/>
                </a:ext>
              </a:extLst>
            </p:cNvPr>
            <p:cNvGrpSpPr/>
            <p:nvPr/>
          </p:nvGrpSpPr>
          <p:grpSpPr>
            <a:xfrm>
              <a:off x="1827001" y="3797900"/>
              <a:ext cx="2724537" cy="2132520"/>
              <a:chOff x="1827001" y="3797900"/>
              <a:chExt cx="2724537" cy="21325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5BF3A87-F380-6AB0-C1B9-41004B091875}"/>
                  </a:ext>
                </a:extLst>
              </p:cNvPr>
              <p:cNvGrpSpPr/>
              <p:nvPr/>
            </p:nvGrpSpPr>
            <p:grpSpPr>
              <a:xfrm rot="16962329">
                <a:off x="3410887" y="4789770"/>
                <a:ext cx="1429623" cy="851678"/>
                <a:chOff x="5095875" y="3784892"/>
                <a:chExt cx="4000499" cy="1739608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1868499-D3E6-03EF-225B-BA0131305557}"/>
                    </a:ext>
                  </a:extLst>
                </p:cNvPr>
                <p:cNvSpPr/>
                <p:nvPr/>
              </p:nvSpPr>
              <p:spPr>
                <a:xfrm>
                  <a:off x="5095875" y="3784892"/>
                  <a:ext cx="206692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152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2E8B27F-5791-C226-A972-5B4B691BC520}"/>
                    </a:ext>
                  </a:extLst>
                </p:cNvPr>
                <p:cNvSpPr/>
                <p:nvPr/>
              </p:nvSpPr>
              <p:spPr>
                <a:xfrm flipH="1">
                  <a:off x="7117079" y="3784892"/>
                  <a:ext cx="197929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152400">
                  <a:solidFill>
                    <a:srgbClr val="00B050"/>
                  </a:solidFill>
                  <a:headEnd type="triangl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F611E2A-7867-DB87-B759-395DE9E389BD}"/>
                  </a:ext>
                </a:extLst>
              </p:cNvPr>
              <p:cNvGrpSpPr/>
              <p:nvPr/>
            </p:nvGrpSpPr>
            <p:grpSpPr>
              <a:xfrm rot="6468047">
                <a:off x="1538028" y="4086873"/>
                <a:ext cx="1429623" cy="851678"/>
                <a:chOff x="5095875" y="3784892"/>
                <a:chExt cx="4000499" cy="1739608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F728A1A-0461-432E-BDF9-BF436E5D6BDB}"/>
                    </a:ext>
                  </a:extLst>
                </p:cNvPr>
                <p:cNvSpPr/>
                <p:nvPr/>
              </p:nvSpPr>
              <p:spPr>
                <a:xfrm>
                  <a:off x="5095875" y="3784892"/>
                  <a:ext cx="206692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152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81655FB-DF8F-E193-0D18-14D4BD13E56D}"/>
                    </a:ext>
                  </a:extLst>
                </p:cNvPr>
                <p:cNvSpPr/>
                <p:nvPr/>
              </p:nvSpPr>
              <p:spPr>
                <a:xfrm flipH="1">
                  <a:off x="7117079" y="3784892"/>
                  <a:ext cx="197929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152400">
                  <a:solidFill>
                    <a:srgbClr val="00B050"/>
                  </a:solidFill>
                  <a:headEnd type="triangl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50"/>
                    </a:solidFill>
                  </a:endParaRPr>
                </a:p>
              </p:txBody>
            </p:sp>
          </p:grp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799ADB-0F45-966E-32AA-A425B9B8C27A}"/>
              </a:ext>
            </a:extLst>
          </p:cNvPr>
          <p:cNvSpPr txBox="1"/>
          <p:nvPr/>
        </p:nvSpPr>
        <p:spPr>
          <a:xfrm rot="1236891">
            <a:off x="6486274" y="5581479"/>
            <a:ext cx="2764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 err="1">
                <a:solidFill>
                  <a:srgbClr val="0070C0"/>
                </a:solidFill>
              </a:rPr>
              <a:t>timelike</a:t>
            </a:r>
            <a:endParaRPr lang="en-CA" sz="60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D099E-1226-BD33-146B-65AF2B16481A}"/>
              </a:ext>
            </a:extLst>
          </p:cNvPr>
          <p:cNvSpPr txBox="1"/>
          <p:nvPr/>
        </p:nvSpPr>
        <p:spPr>
          <a:xfrm rot="4723672">
            <a:off x="9821585" y="5376815"/>
            <a:ext cx="2764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800" dirty="0">
                <a:solidFill>
                  <a:srgbClr val="FF0000"/>
                </a:solidFill>
              </a:rPr>
              <a:t>spacelike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9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1"/>
    </mc:Choice>
    <mc:Fallback xmlns="">
      <p:transition spd="slow" advTm="11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/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GB" sz="88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8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8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AEC4AB-CE79-39AC-FA8F-E1FC59F27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835" y="138039"/>
                <a:ext cx="9897836" cy="2027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/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2F650A-1488-D41F-08D7-441BF92B7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551" y="249240"/>
                <a:ext cx="255723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72714AA-E6FF-9353-37A9-341ABF126EA7}"/>
              </a:ext>
            </a:extLst>
          </p:cNvPr>
          <p:cNvGrpSpPr/>
          <p:nvPr/>
        </p:nvGrpSpPr>
        <p:grpSpPr>
          <a:xfrm>
            <a:off x="1518238" y="2314452"/>
            <a:ext cx="3325994" cy="4698136"/>
            <a:chOff x="1518238" y="2314452"/>
            <a:chExt cx="3325994" cy="4698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05C780-47E8-61C6-730A-12912A8CCCED}"/>
                    </a:ext>
                  </a:extLst>
                </p:cNvPr>
                <p:cNvSpPr txBox="1"/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8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05C780-47E8-61C6-730A-12912A8C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466" y="2314452"/>
                  <a:ext cx="874826" cy="14003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78E13637-B382-1F3F-9822-F24B55AC4D5E}"/>
                </a:ext>
              </a:extLst>
            </p:cNvPr>
            <p:cNvSpPr/>
            <p:nvPr/>
          </p:nvSpPr>
          <p:spPr>
            <a:xfrm rot="15437931">
              <a:off x="1055326" y="3223683"/>
              <a:ext cx="4251817" cy="3325994"/>
            </a:xfrm>
            <a:prstGeom prst="parallelogram">
              <a:avLst>
                <a:gd name="adj" fmla="val 6568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4F6924-C337-435C-F150-1EDADBD07991}"/>
                  </a:ext>
                </a:extLst>
              </p:cNvPr>
              <p:cNvSpPr txBox="1"/>
              <p:nvPr/>
            </p:nvSpPr>
            <p:spPr>
              <a:xfrm>
                <a:off x="4597477" y="2405249"/>
                <a:ext cx="1759570" cy="1884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8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8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4F6924-C337-435C-F150-1EDADBD0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77" y="2405249"/>
                <a:ext cx="1759570" cy="1884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3C260F6-732F-E26D-0D6D-BC9B7336EDE1}"/>
              </a:ext>
            </a:extLst>
          </p:cNvPr>
          <p:cNvGrpSpPr/>
          <p:nvPr/>
        </p:nvGrpSpPr>
        <p:grpSpPr>
          <a:xfrm>
            <a:off x="7305856" y="2006888"/>
            <a:ext cx="4744835" cy="5268572"/>
            <a:chOff x="7305856" y="2006888"/>
            <a:chExt cx="4744835" cy="5268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A042CB-520B-88C5-F4CC-74D5B527021D}"/>
                    </a:ext>
                  </a:extLst>
                </p:cNvPr>
                <p:cNvSpPr txBox="1"/>
                <p:nvPr/>
              </p:nvSpPr>
              <p:spPr>
                <a:xfrm>
                  <a:off x="9258227" y="2105598"/>
                  <a:ext cx="2792464" cy="18844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>
                        <m:fPr>
                          <m:ctrlPr>
                            <a:rPr lang="en-GB" sz="8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GB" sz="8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8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A042CB-520B-88C5-F4CC-74D5B5270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227" y="2105598"/>
                  <a:ext cx="2792464" cy="18844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724EF54-7B57-A3A5-876E-D83299569406}"/>
                </a:ext>
              </a:extLst>
            </p:cNvPr>
            <p:cNvSpPr/>
            <p:nvPr/>
          </p:nvSpPr>
          <p:spPr>
            <a:xfrm rot="15437931">
              <a:off x="6732247" y="2580497"/>
              <a:ext cx="5268572" cy="4121353"/>
            </a:xfrm>
            <a:prstGeom prst="parallelogram">
              <a:avLst>
                <a:gd name="adj" fmla="val 6568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42EC2E-6CBB-B965-4CFB-A063158315E1}"/>
              </a:ext>
            </a:extLst>
          </p:cNvPr>
          <p:cNvGrpSpPr/>
          <p:nvPr/>
        </p:nvGrpSpPr>
        <p:grpSpPr>
          <a:xfrm>
            <a:off x="1827001" y="3797900"/>
            <a:ext cx="2724537" cy="2132520"/>
            <a:chOff x="1827001" y="3797900"/>
            <a:chExt cx="2724537" cy="21325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CD9A3E-8FC9-33BB-0842-1240B31F163C}"/>
                </a:ext>
              </a:extLst>
            </p:cNvPr>
            <p:cNvGrpSpPr/>
            <p:nvPr/>
          </p:nvGrpSpPr>
          <p:grpSpPr>
            <a:xfrm rot="16962329">
              <a:off x="3410887" y="4789770"/>
              <a:ext cx="1429623" cy="851678"/>
              <a:chOff x="5095875" y="3784892"/>
              <a:chExt cx="4000499" cy="173960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85DF203-9607-BB6C-7AD5-50E1ACD21278}"/>
                  </a:ext>
                </a:extLst>
              </p:cNvPr>
              <p:cNvSpPr/>
              <p:nvPr/>
            </p:nvSpPr>
            <p:spPr>
              <a:xfrm>
                <a:off x="5095875" y="3784892"/>
                <a:ext cx="206692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85ADF5A-EA20-0550-DF31-1E1849C75B3A}"/>
                  </a:ext>
                </a:extLst>
              </p:cNvPr>
              <p:cNvSpPr/>
              <p:nvPr/>
            </p:nvSpPr>
            <p:spPr>
              <a:xfrm flipH="1">
                <a:off x="7117079" y="3784892"/>
                <a:ext cx="197929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1AB04C-1B96-4551-F8AB-0B79F53914E4}"/>
                </a:ext>
              </a:extLst>
            </p:cNvPr>
            <p:cNvGrpSpPr/>
            <p:nvPr/>
          </p:nvGrpSpPr>
          <p:grpSpPr>
            <a:xfrm rot="6468047">
              <a:off x="1538028" y="4086873"/>
              <a:ext cx="1429623" cy="851678"/>
              <a:chOff x="5095875" y="3784892"/>
              <a:chExt cx="4000499" cy="173960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97DDD4-D7B6-43F7-42A5-2BB038819503}"/>
                  </a:ext>
                </a:extLst>
              </p:cNvPr>
              <p:cNvSpPr/>
              <p:nvPr/>
            </p:nvSpPr>
            <p:spPr>
              <a:xfrm>
                <a:off x="5095875" y="3784892"/>
                <a:ext cx="206692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A357670-70FB-55FA-148B-DFA227CA21C5}"/>
                  </a:ext>
                </a:extLst>
              </p:cNvPr>
              <p:cNvSpPr/>
              <p:nvPr/>
            </p:nvSpPr>
            <p:spPr>
              <a:xfrm flipH="1">
                <a:off x="7117079" y="3784892"/>
                <a:ext cx="197929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644259-8F2B-9DCD-DF05-64EC1CB6DDA2}"/>
              </a:ext>
            </a:extLst>
          </p:cNvPr>
          <p:cNvGrpSpPr/>
          <p:nvPr/>
        </p:nvGrpSpPr>
        <p:grpSpPr>
          <a:xfrm>
            <a:off x="7673892" y="3264910"/>
            <a:ext cx="3502792" cy="2741667"/>
            <a:chOff x="1827001" y="3797900"/>
            <a:chExt cx="2724537" cy="21325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917C80-3A47-9861-F906-AC323B9EB045}"/>
                </a:ext>
              </a:extLst>
            </p:cNvPr>
            <p:cNvGrpSpPr/>
            <p:nvPr/>
          </p:nvGrpSpPr>
          <p:grpSpPr>
            <a:xfrm rot="16962329">
              <a:off x="3410887" y="4789770"/>
              <a:ext cx="1429623" cy="851678"/>
              <a:chOff x="5095875" y="3784892"/>
              <a:chExt cx="4000499" cy="173960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44CC8B7-1CB8-DCCF-C3C9-2896791AFC5C}"/>
                  </a:ext>
                </a:extLst>
              </p:cNvPr>
              <p:cNvSpPr/>
              <p:nvPr/>
            </p:nvSpPr>
            <p:spPr>
              <a:xfrm>
                <a:off x="5095875" y="3784892"/>
                <a:ext cx="206692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5D13251-EE74-628B-0764-06383B9B5C29}"/>
                  </a:ext>
                </a:extLst>
              </p:cNvPr>
              <p:cNvSpPr/>
              <p:nvPr/>
            </p:nvSpPr>
            <p:spPr>
              <a:xfrm flipH="1">
                <a:off x="7117079" y="3784892"/>
                <a:ext cx="197929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EA8BFF-4E70-027D-2F02-BFA4B9343F7B}"/>
                </a:ext>
              </a:extLst>
            </p:cNvPr>
            <p:cNvGrpSpPr/>
            <p:nvPr/>
          </p:nvGrpSpPr>
          <p:grpSpPr>
            <a:xfrm rot="6468047">
              <a:off x="1538028" y="4086873"/>
              <a:ext cx="1429623" cy="851678"/>
              <a:chOff x="5095875" y="3784892"/>
              <a:chExt cx="4000499" cy="173960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EDF5D53-C3CE-E606-DAAB-686F158D31D5}"/>
                  </a:ext>
                </a:extLst>
              </p:cNvPr>
              <p:cNvSpPr/>
              <p:nvPr/>
            </p:nvSpPr>
            <p:spPr>
              <a:xfrm>
                <a:off x="5095875" y="3784892"/>
                <a:ext cx="206692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50B9EB3-374B-4EEA-3B2B-F193F40B332D}"/>
                  </a:ext>
                </a:extLst>
              </p:cNvPr>
              <p:cNvSpPr/>
              <p:nvPr/>
            </p:nvSpPr>
            <p:spPr>
              <a:xfrm flipH="1">
                <a:off x="7117079" y="3784892"/>
                <a:ext cx="1979295" cy="1739608"/>
              </a:xfrm>
              <a:custGeom>
                <a:avLst/>
                <a:gdLst>
                  <a:gd name="connsiteX0" fmla="*/ 0 w 2066925"/>
                  <a:gd name="connsiteY0" fmla="*/ 1739608 h 1739608"/>
                  <a:gd name="connsiteX1" fmla="*/ 438150 w 2066925"/>
                  <a:gd name="connsiteY1" fmla="*/ 1306221 h 1739608"/>
                  <a:gd name="connsiteX2" fmla="*/ 895350 w 2066925"/>
                  <a:gd name="connsiteY2" fmla="*/ 868071 h 1739608"/>
                  <a:gd name="connsiteX3" fmla="*/ 1162050 w 2066925"/>
                  <a:gd name="connsiteY3" fmla="*/ 610896 h 1739608"/>
                  <a:gd name="connsiteX4" fmla="*/ 1328738 w 2066925"/>
                  <a:gd name="connsiteY4" fmla="*/ 468021 h 1739608"/>
                  <a:gd name="connsiteX5" fmla="*/ 1457325 w 2066925"/>
                  <a:gd name="connsiteY5" fmla="*/ 358483 h 1739608"/>
                  <a:gd name="connsiteX6" fmla="*/ 1547813 w 2066925"/>
                  <a:gd name="connsiteY6" fmla="*/ 272758 h 1739608"/>
                  <a:gd name="connsiteX7" fmla="*/ 1624013 w 2066925"/>
                  <a:gd name="connsiteY7" fmla="*/ 215608 h 1739608"/>
                  <a:gd name="connsiteX8" fmla="*/ 1738313 w 2066925"/>
                  <a:gd name="connsiteY8" fmla="*/ 134646 h 1739608"/>
                  <a:gd name="connsiteX9" fmla="*/ 1885950 w 2066925"/>
                  <a:gd name="connsiteY9" fmla="*/ 48921 h 1739608"/>
                  <a:gd name="connsiteX10" fmla="*/ 1995488 w 2066925"/>
                  <a:gd name="connsiteY10" fmla="*/ 6058 h 1739608"/>
                  <a:gd name="connsiteX11" fmla="*/ 2066925 w 2066925"/>
                  <a:gd name="connsiteY11" fmla="*/ 1296 h 173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66925" h="1739608">
                    <a:moveTo>
                      <a:pt x="0" y="1739608"/>
                    </a:moveTo>
                    <a:lnTo>
                      <a:pt x="438150" y="1306221"/>
                    </a:lnTo>
                    <a:cubicBezTo>
                      <a:pt x="587375" y="1160965"/>
                      <a:pt x="895350" y="868071"/>
                      <a:pt x="895350" y="868071"/>
                    </a:cubicBezTo>
                    <a:cubicBezTo>
                      <a:pt x="1016000" y="752184"/>
                      <a:pt x="1089819" y="677571"/>
                      <a:pt x="1162050" y="610896"/>
                    </a:cubicBezTo>
                    <a:cubicBezTo>
                      <a:pt x="1234281" y="544221"/>
                      <a:pt x="1328738" y="468021"/>
                      <a:pt x="1328738" y="468021"/>
                    </a:cubicBezTo>
                    <a:cubicBezTo>
                      <a:pt x="1377951" y="425952"/>
                      <a:pt x="1420813" y="391027"/>
                      <a:pt x="1457325" y="358483"/>
                    </a:cubicBezTo>
                    <a:cubicBezTo>
                      <a:pt x="1493837" y="325939"/>
                      <a:pt x="1520032" y="296570"/>
                      <a:pt x="1547813" y="272758"/>
                    </a:cubicBezTo>
                    <a:cubicBezTo>
                      <a:pt x="1575594" y="248946"/>
                      <a:pt x="1592263" y="238627"/>
                      <a:pt x="1624013" y="215608"/>
                    </a:cubicBezTo>
                    <a:cubicBezTo>
                      <a:pt x="1655763" y="192589"/>
                      <a:pt x="1694657" y="162427"/>
                      <a:pt x="1738313" y="134646"/>
                    </a:cubicBezTo>
                    <a:cubicBezTo>
                      <a:pt x="1781969" y="106865"/>
                      <a:pt x="1843088" y="70352"/>
                      <a:pt x="1885950" y="48921"/>
                    </a:cubicBezTo>
                    <a:cubicBezTo>
                      <a:pt x="1928812" y="27490"/>
                      <a:pt x="1965325" y="13996"/>
                      <a:pt x="1995488" y="6058"/>
                    </a:cubicBezTo>
                    <a:cubicBezTo>
                      <a:pt x="2025651" y="-1880"/>
                      <a:pt x="2046288" y="-292"/>
                      <a:pt x="2066925" y="129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5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2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39">
        <p:fade/>
      </p:transition>
    </mc:Choice>
    <mc:Fallback xmlns="">
      <p:transition spd="med" advTm="94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D26CF1-AF07-DF97-205B-2D799487243B}"/>
              </a:ext>
            </a:extLst>
          </p:cNvPr>
          <p:cNvSpPr txBox="1"/>
          <p:nvPr/>
        </p:nvSpPr>
        <p:spPr>
          <a:xfrm>
            <a:off x="190502" y="683324"/>
            <a:ext cx="118418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8000" dirty="0">
                <a:ea typeface="Cambria Math" panose="02040503050406030204" pitchFamily="18" charset="0"/>
              </a:rPr>
              <a:t>Boost or Rotation?</a:t>
            </a:r>
            <a:endParaRPr lang="en-CA" sz="8000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2A3C66-F629-47D1-9211-D0952AA1B6E8}"/>
                  </a:ext>
                </a:extLst>
              </p:cNvPr>
              <p:cNvSpPr txBox="1"/>
              <p:nvPr/>
            </p:nvSpPr>
            <p:spPr>
              <a:xfrm>
                <a:off x="190502" y="89718"/>
                <a:ext cx="11841842" cy="717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3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sSub>
                        <m:sSubPr>
                          <m:ctrlPr>
                            <a:rPr lang="en-GB" sz="3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3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2A3C66-F629-47D1-9211-D0952AA1B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2" y="89718"/>
                <a:ext cx="11841842" cy="717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05310-706F-03FC-B1B9-F233C353F2B4}"/>
                  </a:ext>
                </a:extLst>
              </p:cNvPr>
              <p:cNvSpPr txBox="1"/>
              <p:nvPr/>
            </p:nvSpPr>
            <p:spPr>
              <a:xfrm>
                <a:off x="292102" y="2175027"/>
                <a:ext cx="1104355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𝐵𝐵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CA" sz="6000" dirty="0">
                    <a:solidFill>
                      <a:schemeClr val="tx1"/>
                    </a:solidFill>
                  </a:rPr>
                  <a:t>(</a:t>
                </a:r>
                <a:r>
                  <a:rPr lang="en-CA" sz="6000" dirty="0" err="1">
                    <a:solidFill>
                      <a:schemeClr val="tx1"/>
                    </a:solidFill>
                  </a:rPr>
                  <a:t>timelike</a:t>
                </a:r>
                <a:r>
                  <a:rPr lang="en-CA" sz="6000" dirty="0">
                    <a:solidFill>
                      <a:schemeClr val="tx1"/>
                    </a:solidFill>
                  </a:rPr>
                  <a:t>)    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</a:t>
                </a:r>
                <a:r>
                  <a:rPr lang="en-CA" sz="6000" dirty="0">
                    <a:solidFill>
                      <a:schemeClr val="tx1"/>
                    </a:solidFill>
                  </a:rPr>
                  <a:t>Boost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05310-706F-03FC-B1B9-F233C353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2" y="2175027"/>
                <a:ext cx="11043555" cy="1015663"/>
              </a:xfrm>
              <a:prstGeom prst="rect">
                <a:avLst/>
              </a:prstGeom>
              <a:blipFill>
                <a:blip r:embed="rId4"/>
                <a:stretch>
                  <a:fillRect t="-18072" b="-409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3C36DD-07A1-77E4-33E1-3ED4C533C30E}"/>
                  </a:ext>
                </a:extLst>
              </p:cNvPr>
              <p:cNvSpPr txBox="1"/>
              <p:nvPr/>
            </p:nvSpPr>
            <p:spPr>
              <a:xfrm>
                <a:off x="292102" y="3142638"/>
                <a:ext cx="9417955" cy="12296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3C36DD-07A1-77E4-33E1-3ED4C533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2" y="3142638"/>
                <a:ext cx="9417955" cy="1229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99736C-97CD-00DF-7648-C11D8AF61960}"/>
              </a:ext>
            </a:extLst>
          </p:cNvPr>
          <p:cNvCxnSpPr>
            <a:cxnSpLocks/>
          </p:cNvCxnSpPr>
          <p:nvPr/>
        </p:nvCxnSpPr>
        <p:spPr>
          <a:xfrm>
            <a:off x="-2" y="2084290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EDEF0-6816-C538-AF9E-EB5E681386B4}"/>
                  </a:ext>
                </a:extLst>
              </p:cNvPr>
              <p:cNvSpPr txBox="1"/>
              <p:nvPr/>
            </p:nvSpPr>
            <p:spPr>
              <a:xfrm>
                <a:off x="292102" y="4670111"/>
                <a:ext cx="1189989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𝐵𝐵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CA" sz="6000" dirty="0">
                    <a:solidFill>
                      <a:schemeClr val="tx1"/>
                    </a:solidFill>
                  </a:rPr>
                  <a:t>(spacelike)    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</a:t>
                </a:r>
                <a:r>
                  <a:rPr lang="en-CA" sz="6000" dirty="0">
                    <a:solidFill>
                      <a:schemeClr val="tx1"/>
                    </a:solidFill>
                  </a:rPr>
                  <a:t>Rotation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CEDEF0-6816-C538-AF9E-EB5E68138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2" y="4670111"/>
                <a:ext cx="11899898" cy="1015663"/>
              </a:xfrm>
              <a:prstGeom prst="rect">
                <a:avLst/>
              </a:prstGeom>
              <a:blipFill>
                <a:blip r:embed="rId6"/>
                <a:stretch>
                  <a:fillRect t="-17365" r="-2100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1C723-DE48-0A72-656A-9590AE37264F}"/>
                  </a:ext>
                </a:extLst>
              </p:cNvPr>
              <p:cNvSpPr txBox="1"/>
              <p:nvPr/>
            </p:nvSpPr>
            <p:spPr>
              <a:xfrm>
                <a:off x="292102" y="5695781"/>
                <a:ext cx="9417955" cy="12296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66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6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1C723-DE48-0A72-656A-9590AE37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2" y="5695781"/>
                <a:ext cx="9417955" cy="1229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E84297-7F58-A64A-9E3D-D018F6CCEE0E}"/>
              </a:ext>
            </a:extLst>
          </p:cNvPr>
          <p:cNvCxnSpPr>
            <a:cxnSpLocks/>
          </p:cNvCxnSpPr>
          <p:nvPr/>
        </p:nvCxnSpPr>
        <p:spPr>
          <a:xfrm>
            <a:off x="0" y="4558975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31CF05-46DB-DDB9-C099-E5B1FCF8FA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5080" y="2156760"/>
              <a:ext cx="9558720" cy="457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31CF05-46DB-DDB9-C099-E5B1FCF8F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5720" y="2147400"/>
                <a:ext cx="9577440" cy="459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70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5"/>
    </mc:Choice>
    <mc:Fallback xmlns="">
      <p:transition spd="slow" advTm="2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1.7|0.2|0.2|4.7|1.2|1.9|3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1.7|0.2|0.2|4.7|1.2|1.9|3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4|3|1|5.4|4.4|7.6|1.1|1.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5|9.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|0.5|0.6|0.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|0.5|0.6|0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|0.5|0.6|0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5|0.5|0.6|0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9|2.1|0.5|1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3|2.6|5.7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1.8|1.1|1.6|5.4|4.1|1.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8|1.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2|1.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0.6|1.6|0.5|2|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.9|2.9|2.6|1.8|5.2|4.3|2.7|1.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3|1.4|1.6|3.9|1.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1.6|1.5|6.6|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7|4.3|8.8|1.4|1.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7|4.3|8.8|1.4|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3.6|0.8|1.4|0.6|2|0.4|2.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|9|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9|0.8|2|1.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2|1|8.1|0.8|0.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6|5.2|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6|5.2|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1|2.3|0.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1|2.3|0.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2|1|8.1|0.8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.3|3|1.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.1|6.9|4.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1|1.7|1.6|2.7|0.9|3.2|3.4|3.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7|3.1|2.7|2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4|2.9|5.5|5.8|1.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3|6.5|4.3|5.1|2.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|3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|1|5.9|2.1|2.2|0.8|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7|3|1.1|1.4|1.1|4.7|2.3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.6|1.5|4.4|1.4|2.8|2.9|3.1|4.1|1.9|5.7|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|2|2.6|1.7|1.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0.6|1.6|0.5|2|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3|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3|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8.2|4.3|4|4.4|1.4|1.5|2.5|0.9|1.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1.6|1|1.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|6.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|1|5.9|2.1|2.2|0.8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7|6|1.4|1.5|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9|3.4|1|4.1|2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8|28.8|5.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5|4.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5|7.9|16.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4.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4.4|1.6|4.8|6.5|1.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6|6.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5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7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|5|0.8|1.6|5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.5|6.1|1.1|1.1|1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0.5|8.3|6.9|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0.5|8.3|6.9|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2.1|4.3|11.1|5.1|4.7|2.3|6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3.1|4.8|2.6|2.3|4.9|6.7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|1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3|5.6|6.5|2.7|4.7|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5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4|2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0.9|1.3|3|0.8|1.1|2.4|0.8|1|1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2|0.6|0.8|2.1|1.6|1.7|1|0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3|1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1.2|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|2.1|3.1|1.4|1.6|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.2|1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|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5|3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2.2|3.2|2|5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2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3|1.4|1.7|1.5|1.2|1.9|4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2|2.8|1.2|2|2|0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1|3.5|2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6|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1|2.9|2.5|2.3|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2|2.5|2.5|1.4|1.7|1.7|1|2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6|2.4|7.7|24.7|7.4|7.6|4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6|2.4|7.7|24.7|7.4|7.6|4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1|4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5|1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0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.9|3.3|7.3|6.5|5.7|10.6|9.3|4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3|0.9|8.3|1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|1.1|10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9|5.4|3.7|4.7|1.2|3|2.5|14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9|5.4|3.7|4.7|1.2|3|2.5|1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6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7.2|9.2|5.6|14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|10.3|6.9|7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7.5|6.3|13.1|7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5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3|2|2|1.7|1.4|2.1|1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8.8|6.1|6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6|27.6|21.8|3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7|16.6|3.6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5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5|5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2.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3|2.7|0.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2|2.1|1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2.8|2.2|1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8|9.1|3.1|2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8|9.1|3.1|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|6.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5|2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9|2.5|6.7|4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2|9.5|3.6|7.4|9.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2.2|9.5|3.6|7.4|9.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25.4|12.3|1.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7.2|16.8|19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8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1|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8|2|3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2|2.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|1.5|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2.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4|4.6|0.9|5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1.2|1.8|3.1|6.7|4.1|1.2|3.7|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4|0.9|1|6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4.5|3|5.9|2.3|4.4|0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1.7|0.2|0.2|4.7|1.2|1.9|3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1.7|0.2|0.2|4.7|1.2|1.9|3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26067</TotalTime>
  <Words>5979</Words>
  <Application>Microsoft Office PowerPoint</Application>
  <PresentationFormat>Widescreen</PresentationFormat>
  <Paragraphs>1283</Paragraphs>
  <Slides>172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8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45</cp:revision>
  <dcterms:created xsi:type="dcterms:W3CDTF">2022-09-01T18:44:59Z</dcterms:created>
  <dcterms:modified xsi:type="dcterms:W3CDTF">2023-10-27T23:03:11Z</dcterms:modified>
</cp:coreProperties>
</file>